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gif" ContentType="image/gi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48" r:id="rId2"/>
    <p:sldMasterId id="2147483752" r:id="rId3"/>
  </p:sld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4" r:id="rId16"/>
  </p:sldIdLst>
  <p:sldSz cx="9144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3.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8465511-695C-4B8F-B180-82DBEB8038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1AA4803-FB14-447A-B439-C8F88ED5AD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52976D8-1834-48D0-8883-51189716B3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17FC746-6399-46BF-A10F-187DD68C34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392D0CB-BBE1-4B6A-968F-4C1B841950B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117FC99-293A-465C-9D67-FB9C505F8A9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D0554FD-9648-4B8B-B04C-0CD165F8E19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496015C-7429-4484-B74B-A32C9C8FE29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8DB5BC0-3192-49E6-B92D-CF84EFA7CD9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4A6A8DF-74A8-4234-BF82-EE8A245F3E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C38DA4-DA9C-4E0B-844D-D4AECE1E77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1143000" y="1122363"/>
            <a:ext cx="6858000" cy="2387600"/>
          </a:xfrm>
        </p:spPr>
        <p:txBody>
          <a:bodyPr anchor="b"/>
          <a:lstStyle>
            <a:lvl1pPr algn="ctr">
              <a:defRPr sz="4500"/>
            </a:lvl1pPr>
          </a:lstStyle>
          <a:p>
            <a:pPr fontAlgn="base"/>
            <a:r>
              <a:rPr lang="zh-CN" altLang="en-US" strike="noStrike" noProof="1" smtClean="0"/>
              <a:t>单击此处编辑母版标题样式</a:t>
            </a:r>
            <a:endParaRPr lang="zh-CN" altLang="en-US" strike="noStrike" noProof="1"/>
          </a:p>
        </p:txBody>
      </p:sp>
      <p:sp>
        <p:nvSpPr>
          <p:cNvPr id="3" name="副标题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pPr fontAlgn="base"/>
            <a:r>
              <a:rPr lang="zh-CN" altLang="en-US" strike="noStrike" noProof="1" smtClean="0"/>
              <a:t>单击此处编辑母版副标题样式</a:t>
            </a:r>
            <a:endParaRPr lang="zh-CN" altLang="en-US" strike="noStrike" noProof="1"/>
          </a:p>
        </p:txBody>
      </p:sp>
      <p:sp>
        <p:nvSpPr>
          <p:cNvPr id="4"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5"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6"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A1615620-21E0-445F-94A8-BE874EC00D91}"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idx="1"/>
          </p:nvPr>
        </p:nvSpPr>
        <p:spPr/>
        <p:txBody>
          <a:bodyPr/>
          <a:lstStyle/>
          <a:p>
            <a:pPr lvl="0" fontAlgn="base"/>
            <a:r>
              <a:rPr lang="zh-CN" altLang="en-US" strike="noStrike" noProof="1" smtClean="0"/>
              <a:t>单击此处编辑母版文本样式</a:t>
            </a:r>
          </a:p>
          <a:p>
            <a:pPr lvl="1" fontAlgn="base"/>
            <a:r>
              <a:rPr lang="zh-CN" altLang="en-US" strike="noStrike" noProof="1" smtClean="0"/>
              <a:t>第二级</a:t>
            </a:r>
          </a:p>
          <a:p>
            <a:pPr lvl="2" fontAlgn="base"/>
            <a:r>
              <a:rPr lang="zh-CN" altLang="en-US" strike="noStrike" noProof="1" smtClean="0"/>
              <a:t>第三级</a:t>
            </a:r>
          </a:p>
          <a:p>
            <a:pPr lvl="3" fontAlgn="base"/>
            <a:r>
              <a:rPr lang="zh-CN" altLang="en-US" strike="noStrike" noProof="1" smtClean="0"/>
              <a:t>第四级</a:t>
            </a:r>
          </a:p>
          <a:p>
            <a:pPr lvl="4" fontAlgn="base"/>
            <a:r>
              <a:rPr lang="zh-CN" altLang="en-US" strike="noStrike" noProof="1" smtClean="0"/>
              <a:t>第五级</a:t>
            </a:r>
            <a:endParaRPr lang="zh-CN" altLang="en-US" strike="noStrike" noProof="1"/>
          </a:p>
        </p:txBody>
      </p:sp>
      <p:sp>
        <p:nvSpPr>
          <p:cNvPr id="4"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5"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6"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A1615620-21E0-445F-94A8-BE874EC00D91}"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623888" y="1709738"/>
            <a:ext cx="7886700" cy="2852737"/>
          </a:xfrm>
        </p:spPr>
        <p:txBody>
          <a:bodyPr anchor="b"/>
          <a:lstStyle>
            <a:lvl1pPr>
              <a:defRPr sz="4500"/>
            </a:lvl1pPr>
          </a:lstStyle>
          <a:p>
            <a:pPr fontAlgn="base"/>
            <a:r>
              <a:rPr lang="zh-CN" altLang="en-US" strike="noStrike" noProof="1" smtClean="0"/>
              <a:t>单击此处编辑母版标题样式</a:t>
            </a:r>
            <a:endParaRPr lang="zh-CN" altLang="en-US" strike="noStrike" noProof="1"/>
          </a:p>
        </p:txBody>
      </p:sp>
      <p:sp>
        <p:nvSpPr>
          <p:cNvPr id="3" name="文本占位符 2"/>
          <p:cNvSpPr>
            <a:spLocks noGrp="1"/>
          </p:cNvSpPr>
          <p:nvPr>
            <p:ph type="body" idx="1"/>
          </p:nvPr>
        </p:nvSpPr>
        <p:spPr>
          <a:xfrm>
            <a:off x="623888" y="4589463"/>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fontAlgn="base"/>
            <a:r>
              <a:rPr lang="zh-CN" altLang="en-US" strike="noStrike" noProof="1" smtClean="0"/>
              <a:t>单击此处编辑母版文本样式</a:t>
            </a:r>
          </a:p>
        </p:txBody>
      </p:sp>
      <p:sp>
        <p:nvSpPr>
          <p:cNvPr id="4"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5"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6"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A1615620-21E0-445F-94A8-BE874EC00D91}"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sz="half" idx="1"/>
          </p:nvPr>
        </p:nvSpPr>
        <p:spPr>
          <a:xfrm>
            <a:off x="457200" y="1600200"/>
            <a:ext cx="4032504" cy="4525963"/>
          </a:xfrm>
        </p:spPr>
        <p:txBody>
          <a:bodyPr/>
          <a:lstStyle/>
          <a:p>
            <a:pPr lvl="0" fontAlgn="base"/>
            <a:r>
              <a:rPr lang="zh-CN" altLang="en-US" strike="noStrike" noProof="1" smtClean="0"/>
              <a:t>单击此处编辑母版文本样式</a:t>
            </a:r>
          </a:p>
          <a:p>
            <a:pPr lvl="1" fontAlgn="base"/>
            <a:r>
              <a:rPr lang="zh-CN" altLang="en-US" strike="noStrike" noProof="1" smtClean="0"/>
              <a:t>第二级</a:t>
            </a:r>
          </a:p>
          <a:p>
            <a:pPr lvl="2" fontAlgn="base"/>
            <a:r>
              <a:rPr lang="zh-CN" altLang="en-US" strike="noStrike" noProof="1" smtClean="0"/>
              <a:t>第三级</a:t>
            </a:r>
          </a:p>
          <a:p>
            <a:pPr lvl="3" fontAlgn="base"/>
            <a:r>
              <a:rPr lang="zh-CN" altLang="en-US" strike="noStrike" noProof="1" smtClean="0"/>
              <a:t>第四级</a:t>
            </a:r>
          </a:p>
          <a:p>
            <a:pPr lvl="4" fontAlgn="base"/>
            <a:r>
              <a:rPr lang="zh-CN" altLang="en-US" strike="noStrike" noProof="1" smtClean="0"/>
              <a:t>第五级</a:t>
            </a:r>
            <a:endParaRPr lang="zh-CN" altLang="en-US" strike="noStrike" noProof="1"/>
          </a:p>
        </p:txBody>
      </p:sp>
      <p:sp>
        <p:nvSpPr>
          <p:cNvPr id="4" name="内容占位符 3"/>
          <p:cNvSpPr>
            <a:spLocks noGrp="1"/>
          </p:cNvSpPr>
          <p:nvPr>
            <p:ph sz="half" idx="2"/>
          </p:nvPr>
        </p:nvSpPr>
        <p:spPr>
          <a:xfrm>
            <a:off x="4654296" y="1600200"/>
            <a:ext cx="4032504" cy="4525963"/>
          </a:xfrm>
        </p:spPr>
        <p:txBody>
          <a:bodyPr/>
          <a:lstStyle/>
          <a:p>
            <a:pPr lvl="0" fontAlgn="base"/>
            <a:r>
              <a:rPr lang="zh-CN" altLang="en-US" strike="noStrike" noProof="1" smtClean="0"/>
              <a:t>单击此处编辑母版文本样式</a:t>
            </a:r>
          </a:p>
          <a:p>
            <a:pPr lvl="1" fontAlgn="base"/>
            <a:r>
              <a:rPr lang="zh-CN" altLang="en-US" strike="noStrike" noProof="1" smtClean="0"/>
              <a:t>第二级</a:t>
            </a:r>
          </a:p>
          <a:p>
            <a:pPr lvl="2" fontAlgn="base"/>
            <a:r>
              <a:rPr lang="zh-CN" altLang="en-US" strike="noStrike" noProof="1" smtClean="0"/>
              <a:t>第三级</a:t>
            </a:r>
          </a:p>
          <a:p>
            <a:pPr lvl="3" fontAlgn="base"/>
            <a:r>
              <a:rPr lang="zh-CN" altLang="en-US" strike="noStrike" noProof="1" smtClean="0"/>
              <a:t>第四级</a:t>
            </a:r>
          </a:p>
          <a:p>
            <a:pPr lvl="4" fontAlgn="base"/>
            <a:r>
              <a:rPr lang="zh-CN" altLang="en-US" strike="noStrike" noProof="1" smtClean="0"/>
              <a:t>第五级</a:t>
            </a:r>
            <a:endParaRPr lang="zh-CN" altLang="en-US" strike="noStrike" noProof="1"/>
          </a:p>
        </p:txBody>
      </p:sp>
      <p:sp>
        <p:nvSpPr>
          <p:cNvPr id="5"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6"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7"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A1615620-21E0-445F-94A8-BE874EC00D91}"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629841" y="365125"/>
            <a:ext cx="7886700" cy="1325563"/>
          </a:xfrm>
        </p:spPr>
        <p:txBody>
          <a:bodyPr/>
          <a:lstStyle/>
          <a:p>
            <a:pPr fontAlgn="base"/>
            <a:r>
              <a:rPr lang="zh-CN" altLang="en-US" strike="noStrike" noProof="1" smtClean="0"/>
              <a:t>单击此处编辑母版标题样式</a:t>
            </a:r>
            <a:endParaRPr lang="zh-CN" altLang="en-US" strike="noStrike" noProof="1"/>
          </a:p>
        </p:txBody>
      </p:sp>
      <p:sp>
        <p:nvSpPr>
          <p:cNvPr id="3" name="文本占位符 2"/>
          <p:cNvSpPr>
            <a:spLocks noGrp="1"/>
          </p:cNvSpPr>
          <p:nvPr>
            <p:ph type="body" idx="1"/>
          </p:nvPr>
        </p:nvSpPr>
        <p:spPr>
          <a:xfrm>
            <a:off x="890081" y="1778438"/>
            <a:ext cx="3655181" cy="823912"/>
          </a:xfrm>
        </p:spPr>
        <p:txBody>
          <a:bodyPr anchor="ctr" anchorCtr="0"/>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fontAlgn="base"/>
            <a:r>
              <a:rPr lang="zh-CN" altLang="en-US" strike="noStrike" noProof="1" smtClean="0"/>
              <a:t>单击此处编辑母版文本样式</a:t>
            </a:r>
          </a:p>
        </p:txBody>
      </p:sp>
      <p:sp>
        <p:nvSpPr>
          <p:cNvPr id="4" name="内容占位符 3"/>
          <p:cNvSpPr>
            <a:spLocks noGrp="1"/>
          </p:cNvSpPr>
          <p:nvPr>
            <p:ph sz="half" idx="2"/>
          </p:nvPr>
        </p:nvSpPr>
        <p:spPr>
          <a:xfrm>
            <a:off x="890081" y="2665379"/>
            <a:ext cx="3655181" cy="3524284"/>
          </a:xfrm>
        </p:spPr>
        <p:txBody>
          <a:bodyPr/>
          <a:lstStyle/>
          <a:p>
            <a:pPr lvl="0" fontAlgn="base"/>
            <a:r>
              <a:rPr lang="zh-CN" altLang="en-US" strike="noStrike" noProof="1" smtClean="0"/>
              <a:t>单击此处编辑母版文本样式</a:t>
            </a:r>
          </a:p>
          <a:p>
            <a:pPr lvl="1" fontAlgn="base"/>
            <a:r>
              <a:rPr lang="zh-CN" altLang="en-US" strike="noStrike" noProof="1" smtClean="0"/>
              <a:t>第二级</a:t>
            </a:r>
          </a:p>
          <a:p>
            <a:pPr lvl="2" fontAlgn="base"/>
            <a:r>
              <a:rPr lang="zh-CN" altLang="en-US" strike="noStrike" noProof="1" smtClean="0"/>
              <a:t>第三级</a:t>
            </a:r>
          </a:p>
          <a:p>
            <a:pPr lvl="3" fontAlgn="base"/>
            <a:r>
              <a:rPr lang="zh-CN" altLang="en-US" strike="noStrike" noProof="1" smtClean="0"/>
              <a:t>第四级</a:t>
            </a:r>
          </a:p>
          <a:p>
            <a:pPr lvl="4" fontAlgn="base"/>
            <a:r>
              <a:rPr lang="zh-CN" altLang="en-US" strike="noStrike" noProof="1" smtClean="0"/>
              <a:t>第五级</a:t>
            </a:r>
            <a:endParaRPr lang="zh-CN" altLang="en-US" strike="noStrike" noProof="1"/>
          </a:p>
        </p:txBody>
      </p:sp>
      <p:sp>
        <p:nvSpPr>
          <p:cNvPr id="5" name="文本占位符 4"/>
          <p:cNvSpPr>
            <a:spLocks noGrp="1"/>
          </p:cNvSpPr>
          <p:nvPr>
            <p:ph type="body" sz="quarter" idx="3"/>
          </p:nvPr>
        </p:nvSpPr>
        <p:spPr>
          <a:xfrm>
            <a:off x="4692704" y="1778438"/>
            <a:ext cx="3673182" cy="823912"/>
          </a:xfrm>
        </p:spPr>
        <p:txBody>
          <a:bodyPr anchor="ctr" anchorCtr="0"/>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fontAlgn="base"/>
            <a:r>
              <a:rPr lang="zh-CN" altLang="en-US" strike="noStrike" noProof="1" smtClean="0"/>
              <a:t>单击此处编辑母版文本样式</a:t>
            </a:r>
          </a:p>
        </p:txBody>
      </p:sp>
      <p:sp>
        <p:nvSpPr>
          <p:cNvPr id="6" name="内容占位符 5"/>
          <p:cNvSpPr>
            <a:spLocks noGrp="1"/>
          </p:cNvSpPr>
          <p:nvPr>
            <p:ph sz="quarter" idx="4"/>
          </p:nvPr>
        </p:nvSpPr>
        <p:spPr>
          <a:xfrm>
            <a:off x="4692704" y="2665379"/>
            <a:ext cx="3673182" cy="3524284"/>
          </a:xfrm>
        </p:spPr>
        <p:txBody>
          <a:bodyPr/>
          <a:lstStyle/>
          <a:p>
            <a:pPr lvl="0" fontAlgn="base"/>
            <a:r>
              <a:rPr lang="zh-CN" altLang="en-US" strike="noStrike" noProof="1" smtClean="0"/>
              <a:t>单击此处编辑母版文本样式</a:t>
            </a:r>
          </a:p>
          <a:p>
            <a:pPr lvl="1" fontAlgn="base"/>
            <a:r>
              <a:rPr lang="zh-CN" altLang="en-US" strike="noStrike" noProof="1" smtClean="0"/>
              <a:t>第二级</a:t>
            </a:r>
          </a:p>
          <a:p>
            <a:pPr lvl="2" fontAlgn="base"/>
            <a:r>
              <a:rPr lang="zh-CN" altLang="en-US" strike="noStrike" noProof="1" smtClean="0"/>
              <a:t>第三级</a:t>
            </a:r>
          </a:p>
          <a:p>
            <a:pPr lvl="3" fontAlgn="base"/>
            <a:r>
              <a:rPr lang="zh-CN" altLang="en-US" strike="noStrike" noProof="1" smtClean="0"/>
              <a:t>第四级</a:t>
            </a:r>
          </a:p>
          <a:p>
            <a:pPr lvl="4" fontAlgn="base"/>
            <a:r>
              <a:rPr lang="zh-CN" altLang="en-US" strike="noStrike" noProof="1" smtClean="0"/>
              <a:t>第五级</a:t>
            </a:r>
            <a:endParaRPr lang="zh-CN" altLang="en-US" strike="noStrike" noProof="1"/>
          </a:p>
        </p:txBody>
      </p:sp>
      <p:sp>
        <p:nvSpPr>
          <p:cNvPr id="7"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8"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9"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A1615620-21E0-445F-94A8-BE874EC00D91}"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4"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5"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A1615620-21E0-445F-94A8-BE874EC00D91}"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3"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4"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A1615620-21E0-445F-94A8-BE874EC00D91}"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629841" y="457200"/>
            <a:ext cx="2949178" cy="1600200"/>
          </a:xfrm>
        </p:spPr>
        <p:txBody>
          <a:bodyPr anchor="b"/>
          <a:lstStyle>
            <a:lvl1pPr>
              <a:defRPr sz="2400"/>
            </a:lvl1p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idx="1"/>
          </p:nvPr>
        </p:nvSpPr>
        <p:spPr>
          <a:xfrm>
            <a:off x="3887391" y="987425"/>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fontAlgn="base"/>
            <a:r>
              <a:rPr lang="zh-CN" altLang="en-US" strike="noStrike" noProof="1" smtClean="0"/>
              <a:t>单击此处编辑母版文本样式</a:t>
            </a:r>
          </a:p>
          <a:p>
            <a:pPr lvl="1" fontAlgn="base"/>
            <a:r>
              <a:rPr lang="zh-CN" altLang="en-US" strike="noStrike" noProof="1" smtClean="0"/>
              <a:t>第二级</a:t>
            </a:r>
          </a:p>
          <a:p>
            <a:pPr lvl="2" fontAlgn="base"/>
            <a:r>
              <a:rPr lang="zh-CN" altLang="en-US" strike="noStrike" noProof="1" smtClean="0"/>
              <a:t>第三级</a:t>
            </a:r>
          </a:p>
          <a:p>
            <a:pPr lvl="3" fontAlgn="base"/>
            <a:r>
              <a:rPr lang="zh-CN" altLang="en-US" strike="noStrike" noProof="1" smtClean="0"/>
              <a:t>第四级</a:t>
            </a:r>
          </a:p>
          <a:p>
            <a:pPr lvl="4" fontAlgn="base"/>
            <a:r>
              <a:rPr lang="zh-CN" altLang="en-US" strike="noStrike" noProof="1" smtClean="0"/>
              <a:t>第五级</a:t>
            </a:r>
            <a:endParaRPr lang="zh-CN" altLang="en-US" strike="noStrike" noProof="1"/>
          </a:p>
        </p:txBody>
      </p:sp>
      <p:sp>
        <p:nvSpPr>
          <p:cNvPr id="4" name="文本占位符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fontAlgn="base"/>
            <a:r>
              <a:rPr lang="zh-CN" altLang="en-US" strike="noStrike" noProof="1" smtClean="0"/>
              <a:t>单击此处编辑母版文本样式</a:t>
            </a:r>
          </a:p>
        </p:txBody>
      </p:sp>
      <p:sp>
        <p:nvSpPr>
          <p:cNvPr id="5"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6"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7"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A1615620-21E0-445F-94A8-BE874EC00D91}"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629841" y="457200"/>
            <a:ext cx="3124012" cy="1600200"/>
          </a:xfrm>
        </p:spPr>
        <p:txBody>
          <a:bodyPr anchor="b"/>
          <a:lstStyle>
            <a:lvl1pPr>
              <a:defRPr sz="2400"/>
            </a:lvl1pPr>
          </a:lstStyle>
          <a:p>
            <a:pPr fontAlgn="base"/>
            <a:r>
              <a:rPr lang="zh-CN" altLang="en-US" strike="noStrike" noProof="1" smtClean="0"/>
              <a:t>单击此处编辑母版标题样式</a:t>
            </a:r>
            <a:endParaRPr lang="zh-CN" altLang="en-US" strike="noStrike" noProof="1"/>
          </a:p>
        </p:txBody>
      </p:sp>
      <p:sp>
        <p:nvSpPr>
          <p:cNvPr id="3" name="图片占位符 2"/>
          <p:cNvSpPr>
            <a:spLocks noGrp="1"/>
          </p:cNvSpPr>
          <p:nvPr>
            <p:ph type="pic" idx="1"/>
          </p:nvPr>
        </p:nvSpPr>
        <p:spPr>
          <a:xfrm>
            <a:off x="3887391" y="457201"/>
            <a:ext cx="4629150" cy="540385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fontAlgn="base"/>
            <a:endParaRPr lang="zh-CN" altLang="en-US" strike="noStrike" noProof="1"/>
          </a:p>
        </p:txBody>
      </p:sp>
      <p:sp>
        <p:nvSpPr>
          <p:cNvPr id="4" name="文本占位符 3"/>
          <p:cNvSpPr>
            <a:spLocks noGrp="1"/>
          </p:cNvSpPr>
          <p:nvPr>
            <p:ph type="body" sz="half" idx="2"/>
          </p:nvPr>
        </p:nvSpPr>
        <p:spPr>
          <a:xfrm>
            <a:off x="629841" y="2057400"/>
            <a:ext cx="3124012" cy="3811588"/>
          </a:xfrm>
        </p:spPr>
        <p:txBody>
          <a:bodyPr/>
          <a:lstStyle>
            <a:lvl1pPr marL="0" indent="0">
              <a:buNone/>
              <a:defRPr sz="1500"/>
            </a:lvl1pPr>
            <a:lvl2pPr marL="342900" indent="0">
              <a:buNone/>
              <a:defRPr sz="1350"/>
            </a:lvl2pPr>
            <a:lvl3pPr marL="685800" indent="0">
              <a:buNone/>
              <a:defRPr sz="1200"/>
            </a:lvl3pPr>
            <a:lvl4pPr marL="1028700" indent="0">
              <a:buNone/>
              <a:defRPr sz="1050"/>
            </a:lvl4pPr>
            <a:lvl5pPr marL="1371600" indent="0">
              <a:buNone/>
              <a:defRPr sz="1050"/>
            </a:lvl5pPr>
            <a:lvl6pPr marL="1714500" indent="0">
              <a:buNone/>
              <a:defRPr sz="1050"/>
            </a:lvl6pPr>
            <a:lvl7pPr marL="2057400" indent="0">
              <a:buNone/>
              <a:defRPr sz="1050"/>
            </a:lvl7pPr>
            <a:lvl8pPr marL="2400300" indent="0">
              <a:buNone/>
              <a:defRPr sz="1050"/>
            </a:lvl8pPr>
            <a:lvl9pPr marL="2743200" indent="0">
              <a:buNone/>
              <a:defRPr sz="1050"/>
            </a:lvl9pPr>
          </a:lstStyle>
          <a:p>
            <a:pPr lvl="0" fontAlgn="base"/>
            <a:r>
              <a:rPr lang="zh-CN" altLang="en-US" strike="noStrike" noProof="1" smtClean="0"/>
              <a:t>单击此处编辑母版文本样式</a:t>
            </a:r>
          </a:p>
        </p:txBody>
      </p:sp>
      <p:sp>
        <p:nvSpPr>
          <p:cNvPr id="5"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6"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7"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A1615620-21E0-445F-94A8-BE874EC00D91}"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竖排文字占位符 2"/>
          <p:cNvSpPr>
            <a:spLocks noGrp="1"/>
          </p:cNvSpPr>
          <p:nvPr>
            <p:ph type="body" orient="vert" idx="1"/>
          </p:nvPr>
        </p:nvSpPr>
        <p:spPr/>
        <p:txBody>
          <a:bodyPr vert="eaVert"/>
          <a:lstStyle/>
          <a:p>
            <a:pPr lvl="0" fontAlgn="base"/>
            <a:r>
              <a:rPr lang="zh-CN" altLang="en-US" strike="noStrike" noProof="1" smtClean="0"/>
              <a:t>单击此处编辑母版文本样式</a:t>
            </a:r>
          </a:p>
          <a:p>
            <a:pPr lvl="1" fontAlgn="base"/>
            <a:r>
              <a:rPr lang="zh-CN" altLang="en-US" strike="noStrike" noProof="1" smtClean="0"/>
              <a:t>第二级</a:t>
            </a:r>
          </a:p>
          <a:p>
            <a:pPr lvl="2" fontAlgn="base"/>
            <a:r>
              <a:rPr lang="zh-CN" altLang="en-US" strike="noStrike" noProof="1" smtClean="0"/>
              <a:t>第三级</a:t>
            </a:r>
          </a:p>
          <a:p>
            <a:pPr lvl="3" fontAlgn="base"/>
            <a:r>
              <a:rPr lang="zh-CN" altLang="en-US" strike="noStrike" noProof="1" smtClean="0"/>
              <a:t>第四级</a:t>
            </a:r>
          </a:p>
          <a:p>
            <a:pPr lvl="4" fontAlgn="base"/>
            <a:r>
              <a:rPr lang="zh-CN" altLang="en-US" strike="noStrike" noProof="1" smtClean="0"/>
              <a:t>第五级</a:t>
            </a:r>
            <a:endParaRPr lang="zh-CN" altLang="en-US" strike="noStrike" noProof="1"/>
          </a:p>
        </p:txBody>
      </p:sp>
      <p:sp>
        <p:nvSpPr>
          <p:cNvPr id="4"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5"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6"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A1615620-21E0-445F-94A8-BE874EC00D91}"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版">
    <p:spTree>
      <p:nvGrpSpPr>
        <p:cNvPr id="1" name=""/>
        <p:cNvGrpSpPr/>
        <p:nvPr/>
      </p:nvGrpSpPr>
      <p:grpSpPr>
        <a:xfrm>
          <a:off x="0" y="0"/>
          <a:ext cx="0" cy="0"/>
        </a:xfrm>
      </p:grpSpPr>
      <p:sp>
        <p:nvSpPr>
          <p:cNvPr id="2" name="竖排标题 1"/>
          <p:cNvSpPr>
            <a:spLocks noGrp="1"/>
          </p:cNvSpPr>
          <p:nvPr>
            <p:ph type="title" orient="vert"/>
          </p:nvPr>
        </p:nvSpPr>
        <p:spPr>
          <a:xfrm>
            <a:off x="6629400" y="274638"/>
            <a:ext cx="2057400" cy="5851525"/>
          </a:xfrm>
        </p:spPr>
        <p:txBody>
          <a:bodyPr vert="eaVert"/>
          <a:lstStyle/>
          <a:p>
            <a:pPr fontAlgn="base"/>
            <a:r>
              <a:rPr lang="zh-CN" altLang="en-US" strike="noStrike" noProof="1" smtClean="0"/>
              <a:t>单击此处编辑母版标题样式</a:t>
            </a:r>
            <a:endParaRPr lang="zh-CN" altLang="en-US" strike="noStrike" noProof="1"/>
          </a:p>
        </p:txBody>
      </p:sp>
      <p:sp>
        <p:nvSpPr>
          <p:cNvPr id="3" name="竖排文字占位符 2"/>
          <p:cNvSpPr>
            <a:spLocks noGrp="1"/>
          </p:cNvSpPr>
          <p:nvPr>
            <p:ph type="body" orient="vert" idx="1"/>
          </p:nvPr>
        </p:nvSpPr>
        <p:spPr>
          <a:xfrm>
            <a:off x="457200" y="274638"/>
            <a:ext cx="6052930" cy="5851525"/>
          </a:xfrm>
        </p:spPr>
        <p:txBody>
          <a:bodyPr vert="eaVert"/>
          <a:lstStyle/>
          <a:p>
            <a:pPr lvl="0" fontAlgn="base"/>
            <a:r>
              <a:rPr lang="zh-CN" altLang="en-US" strike="noStrike" noProof="1" smtClean="0"/>
              <a:t>单击此处编辑母版文本样式</a:t>
            </a:r>
          </a:p>
          <a:p>
            <a:pPr lvl="1" fontAlgn="base"/>
            <a:r>
              <a:rPr lang="zh-CN" altLang="en-US" strike="noStrike" noProof="1" smtClean="0"/>
              <a:t>第二级</a:t>
            </a:r>
          </a:p>
          <a:p>
            <a:pPr lvl="2" fontAlgn="base"/>
            <a:r>
              <a:rPr lang="zh-CN" altLang="en-US" strike="noStrike" noProof="1" smtClean="0"/>
              <a:t>第三级</a:t>
            </a:r>
          </a:p>
          <a:p>
            <a:pPr lvl="3" fontAlgn="base"/>
            <a:r>
              <a:rPr lang="zh-CN" altLang="en-US" strike="noStrike" noProof="1" smtClean="0"/>
              <a:t>第四级</a:t>
            </a:r>
          </a:p>
          <a:p>
            <a:pPr lvl="4" fontAlgn="base"/>
            <a:r>
              <a:rPr lang="zh-CN" altLang="en-US" strike="noStrike" noProof="1" smtClean="0"/>
              <a:t>第五级</a:t>
            </a:r>
            <a:endParaRPr lang="zh-CN" altLang="en-US" strike="noStrike" noProof="1"/>
          </a:p>
        </p:txBody>
      </p:sp>
      <p:sp>
        <p:nvSpPr>
          <p:cNvPr id="4"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5"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6"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A1615620-21E0-445F-94A8-BE874EC00D91}"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cSld name="Title Slide">
    <p:bg>
      <p:bgPr>
        <a:blipFill rotWithShape="0">
          <a:blip r:embed="rId1"/>
          <a:stretch>
            <a:fillRect/>
          </a:stretch>
        </a:blipFill>
        <a:effectLst/>
      </p:bgPr>
    </p:bg>
    <p:spTree>
      <p:nvGrpSpPr>
        <p:cNvPr id="1" name=""/>
        <p:cNvGrpSpPr/>
        <p:nvPr/>
      </p:nvGrpSpPr>
      <p:grpSpPr/>
      <p:sp>
        <p:nvSpPr>
          <p:cNvPr id="29698" name="标题 29697"/>
          <p:cNvSpPr/>
          <p:nvPr>
            <p:ph type="ctrTitle"/>
          </p:nvPr>
        </p:nvSpPr>
        <p:spPr>
          <a:xfrm>
            <a:off x="685800" y="1981200"/>
            <a:ext cx="7772400" cy="1143000"/>
          </a:xfrm>
          <a:prstGeom prst="rect">
            <a:avLst/>
          </a:prstGeom>
          <a:noFill/>
          <a:ln>
            <a:noFill/>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anose="02010600030101010101" pitchFamily="2" charset="-122"/>
              </a:defRPr>
            </a:lvl1pPr>
          </a:lstStyle>
          <a:p>
            <a:pPr lvl="0"/>
            <a:r>
              <a:t>单击此处编辑母版标题样式</a:t>
            </a:r>
          </a:p>
        </p:txBody>
      </p:sp>
      <p:sp>
        <p:nvSpPr>
          <p:cNvPr id="29699" name="副标题 29698"/>
          <p:cNvSpPr/>
          <p:nvPr>
            <p:ph type="subTitle" idx="1"/>
          </p:nvPr>
        </p:nvSpPr>
        <p:spPr>
          <a:xfrm>
            <a:off x="1371600" y="3581400"/>
            <a:ext cx="6400800" cy="1752600"/>
          </a:xfrm>
          <a:prstGeom prst="rect">
            <a:avLst/>
          </a:prstGeom>
          <a:noFill/>
          <a:ln>
            <a:noFill/>
            <a:miter lim="800000"/>
          </a:ln>
        </p:spPr>
        <p:txBody>
          <a:bodyPr/>
          <a:lstStyle>
            <a:lvl1pPr marL="0" indent="0" algn="ctr" defTabSz="914400" rtl="0" eaLnBrk="1" fontAlgn="base" hangingPunct="1">
              <a:lnSpc>
                <a:spcPct val="100000"/>
              </a:lnSpc>
              <a:spcBef>
                <a:spcPct val="20000"/>
              </a:spcBef>
              <a:spcAft>
                <a:spcPct val="0"/>
              </a:spcAft>
              <a:buClr>
                <a:schemeClr val="folHlink"/>
              </a:buClr>
              <a:buSzPct val="85000"/>
              <a:buFont typeface="Wingdings 2" pitchFamily="18" charset="2"/>
              <a:buNone/>
              <a:defRPr kumimoji="0" lang="zh-CN" altLang="en-US" sz="3200" b="0" i="0" u="none" baseline="0">
                <a:solidFill>
                  <a:schemeClr val="tx1"/>
                </a:solidFill>
                <a:latin typeface="Arial" pitchFamily="34" charset="0"/>
                <a:ea typeface="宋体" panose="02010600030101010101" pitchFamily="2" charset="-122"/>
              </a:defRPr>
            </a:lvl1pPr>
            <a:lvl2pPr marL="457200" indent="0" algn="ctr" defTabSz="914400" rtl="0" eaLnBrk="1" fontAlgn="base" hangingPunct="1">
              <a:lnSpc>
                <a:spcPct val="100000"/>
              </a:lnSpc>
              <a:spcBef>
                <a:spcPct val="20000"/>
              </a:spcBef>
              <a:spcAft>
                <a:spcPct val="0"/>
              </a:spcAft>
              <a:buClr>
                <a:schemeClr val="tx2"/>
              </a:buClr>
              <a:buSzPct val="85000"/>
              <a:buFont typeface="Wingdings 2" pitchFamily="18" charset="2"/>
              <a:buNone/>
              <a:defRPr kumimoji="0" lang="zh-CN" altLang="en-US" sz="2800" b="0" i="0" u="none" baseline="0">
                <a:solidFill>
                  <a:schemeClr val="tx1"/>
                </a:solidFill>
                <a:latin typeface="Arial" pitchFamily="34" charset="0"/>
                <a:ea typeface="宋体" panose="02010600030101010101" pitchFamily="2" charset="-122"/>
              </a:defRPr>
            </a:lvl2pPr>
            <a:lvl3pPr marL="914400" indent="0" algn="ctr" defTabSz="914400" rtl="0" eaLnBrk="1" fontAlgn="base" hangingPunct="1">
              <a:lnSpc>
                <a:spcPct val="100000"/>
              </a:lnSpc>
              <a:spcBef>
                <a:spcPct val="20000"/>
              </a:spcBef>
              <a:spcAft>
                <a:spcPct val="0"/>
              </a:spcAft>
              <a:buClr>
                <a:schemeClr val="folHlink"/>
              </a:buClr>
              <a:buSzTx/>
              <a:buFont typeface="Wingdings 2" pitchFamily="18" charset="2"/>
              <a:buNone/>
              <a:defRPr kumimoji="0" lang="zh-CN" altLang="en-US" sz="2400" b="0" i="0" u="none" baseline="0">
                <a:solidFill>
                  <a:schemeClr val="tx1"/>
                </a:solidFill>
                <a:latin typeface="Arial" pitchFamily="34" charset="0"/>
                <a:ea typeface="宋体" panose="02010600030101010101" pitchFamily="2" charset="-122"/>
              </a:defRPr>
            </a:lvl3pPr>
            <a:lvl4pPr marL="1371600" indent="0" algn="ctr" defTabSz="914400" rtl="0" eaLnBrk="1" fontAlgn="base" hangingPunct="1">
              <a:lnSpc>
                <a:spcPct val="100000"/>
              </a:lnSpc>
              <a:spcBef>
                <a:spcPct val="20000"/>
              </a:spcBef>
              <a:spcAft>
                <a:spcPct val="0"/>
              </a:spcAft>
              <a:buClr>
                <a:schemeClr val="tx2"/>
              </a:buClr>
              <a:buSzPct val="90000"/>
              <a:buFont typeface="Wingdings 2" pitchFamily="18" charset="2"/>
              <a:buNone/>
              <a:defRPr kumimoji="0" lang="zh-CN" altLang="en-US" sz="2000" b="0" i="0" u="none" baseline="0">
                <a:solidFill>
                  <a:schemeClr val="tx1"/>
                </a:solidFill>
                <a:latin typeface="Arial" pitchFamily="34" charset="0"/>
                <a:ea typeface="宋体" panose="02010600030101010101" pitchFamily="2" charset="-122"/>
              </a:defRPr>
            </a:lvl4pPr>
            <a:lvl5pPr marL="1828800" indent="0" algn="ctr" defTabSz="914400" rtl="0" eaLnBrk="1" fontAlgn="base" hangingPunct="1">
              <a:lnSpc>
                <a:spcPct val="100000"/>
              </a:lnSpc>
              <a:spcBef>
                <a:spcPct val="20000"/>
              </a:spcBef>
              <a:spcAft>
                <a:spcPct val="0"/>
              </a:spcAft>
              <a:buClr>
                <a:schemeClr val="folHlink"/>
              </a:buClr>
              <a:buSzTx/>
              <a:buFont typeface="Wingdings 2" pitchFamily="18" charset="2"/>
              <a:buNone/>
              <a:defRPr kumimoji="0" lang="zh-CN" altLang="en-US" sz="2000" b="0" i="0" u="none" baseline="0">
                <a:solidFill>
                  <a:schemeClr val="tx1"/>
                </a:solidFill>
                <a:latin typeface="Arial" pitchFamily="34" charset="0"/>
                <a:ea typeface="宋体" panose="02010600030101010101" pitchFamily="2" charset="-122"/>
              </a:defRPr>
            </a:lvl5pPr>
          </a:lstStyle>
          <a:p>
            <a:pPr lvl="0"/>
            <a:r>
              <a:t>单击此处编辑母版副标题样式</a:t>
            </a:r>
          </a:p>
        </p:txBody>
      </p:sp>
      <p:sp>
        <p:nvSpPr>
          <p:cNvPr id="29700" name="日期占位符 29699"/>
          <p:cNvSpPr/>
          <p:nvPr>
            <p:ph type="dt" sz="half" idx="2"/>
          </p:nvPr>
        </p:nvSpPr>
        <p:spPr>
          <a:xfrm>
            <a:off x="301625" y="6172200"/>
            <a:ext cx="2289175" cy="476250"/>
          </a:xfrm>
          <a:prstGeom prst="rect">
            <a:avLst/>
          </a:prstGeom>
          <a:noFill/>
          <a:ln>
            <a:noFill/>
            <a:miter lim="800000"/>
          </a:ln>
        </p:spPr>
        <p:txBody>
          <a:bodyPr/>
          <a:lstStyle/>
          <a:p>
            <a:pPr lvl="0"/>
            <a:endParaRPr sz="1400"/>
          </a:p>
        </p:txBody>
      </p:sp>
      <p:sp>
        <p:nvSpPr>
          <p:cNvPr id="29701" name="页脚占位符 29700"/>
          <p:cNvSpPr/>
          <p:nvPr>
            <p:ph type="ftr" sz="quarter" idx="3"/>
          </p:nvPr>
        </p:nvSpPr>
        <p:spPr>
          <a:xfrm>
            <a:off x="3124200" y="6172200"/>
            <a:ext cx="2895600" cy="476250"/>
          </a:xfrm>
          <a:prstGeom prst="rect">
            <a:avLst/>
          </a:prstGeom>
          <a:noFill/>
          <a:ln>
            <a:noFill/>
            <a:miter lim="800000"/>
          </a:ln>
        </p:spPr>
        <p:txBody>
          <a:bodyPr/>
          <a:lstStyle/>
          <a:p>
            <a:pPr lvl="0" algn="ctr"/>
            <a:endParaRPr sz="1400"/>
          </a:p>
        </p:txBody>
      </p:sp>
      <p:sp>
        <p:nvSpPr>
          <p:cNvPr id="29702" name="灯片编号占位符 29701"/>
          <p:cNvSpPr/>
          <p:nvPr>
            <p:ph type="sldNum" sz="quarter" idx="4"/>
          </p:nvPr>
        </p:nvSpPr>
        <p:spPr>
          <a:xfrm>
            <a:off x="6553200" y="6172200"/>
            <a:ext cx="2289175" cy="476250"/>
          </a:xfrm>
          <a:prstGeom prst="rect">
            <a:avLst/>
          </a:prstGeom>
          <a:noFill/>
          <a:ln>
            <a:noFill/>
            <a:miter lim="800000"/>
          </a:ln>
        </p:spPr>
        <p:txBody>
          <a:bodyPr/>
          <a:lstStyle/>
          <a:p>
            <a:pPr lvl="0" algn="r"/>
            <a:fld id="{ED494BD4-2A80-4269-A971-2B864D79A7F7}" type="slidenum">
              <a:rPr sz="1400"/>
              <a:t/>
            </a:fld>
            <a:endParaRPr sz="1400"/>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pPr lvl="0"/>
            <a:r>
              <a:t>Click to edit Master title style</a:t>
            </a:r>
            <a:endParaRPr lang="en-US"/>
          </a:p>
        </p:txBody>
      </p:sp>
      <p:sp>
        <p:nvSpPr>
          <p:cNvPr id="3" name="Content Placeholder 2"/>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p:txBody>
          <a:bodyPr/>
          <a:lstStyle/>
          <a:p>
            <a:pPr lvl="0"/>
            <a:endParaRPr sz="1400"/>
          </a:p>
        </p:txBody>
      </p:sp>
      <p:sp>
        <p:nvSpPr>
          <p:cNvPr id="5" name="Footer Placeholder 4"/>
          <p:cNvSpPr>
            <a:spLocks noGrp="1"/>
          </p:cNvSpPr>
          <p:nvPr>
            <p:ph type="ftr" sz="quarter" idx="3"/>
          </p:nvPr>
        </p:nvSpPr>
        <p:spPr/>
        <p:txBody>
          <a:bodyPr/>
          <a:lstStyle/>
          <a:p>
            <a:pPr lvl="0" algn="ctr"/>
            <a:endParaRPr sz="1400"/>
          </a:p>
        </p:txBody>
      </p:sp>
      <p:sp>
        <p:nvSpPr>
          <p:cNvPr id="6" name="Slide Number Placeholder 5"/>
          <p:cNvSpPr>
            <a:spLocks noGrp="1"/>
          </p:cNvSpPr>
          <p:nvPr>
            <p:ph type="sldNum" sz="quarter" idx="4"/>
          </p:nvPr>
        </p:nvSpPr>
        <p:spPr/>
        <p:txBody>
          <a:bodyPr/>
          <a:lstStyle/>
          <a:p>
            <a:pPr lvl="0" algn="r"/>
            <a:fld id="{93AE1883-0942-4AA3-9DB2-9C7C3A0314B1}" type="slidenum">
              <a:rPr sz="1400"/>
              <a:t/>
            </a:fld>
            <a:endParaRPr 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pPr lvl="0" defTabSz="914400" rtl="0" eaLnBrk="1" fontAlgn="base" hangingPunct="1">
              <a:lnSpc>
                <a:spcPct val="100000"/>
              </a:lnSpc>
              <a:spcBef>
                <a:spcPct val="0"/>
              </a:spcBef>
              <a:spcAft>
                <a:spcPct val="0"/>
              </a:spcAft>
              <a:buClrTx/>
              <a:buSzTx/>
            </a:pPr>
            <a:endParaRPr lang="zh-CN" altLang="en-US" strike="noStrike" baseline="0" noProof="1"/>
          </a:p>
        </p:txBody>
      </p:sp>
      <p:sp>
        <p:nvSpPr>
          <p:cNvPr id="3" name="页脚占位符 2"/>
          <p:cNvSpPr>
            <a:spLocks noGrp="1"/>
          </p:cNvSpPr>
          <p:nvPr>
            <p:ph type="ftr" sz="quarter" idx="11"/>
          </p:nvPr>
        </p:nvSpPr>
        <p:spPr/>
        <p:txBody>
          <a:bodyPr/>
          <a:lstStyle/>
          <a:p>
            <a:pPr lvl="0" defTabSz="914400" rtl="0" eaLnBrk="1" fontAlgn="base" hangingPunct="1">
              <a:lnSpc>
                <a:spcPct val="100000"/>
              </a:lnSpc>
              <a:spcBef>
                <a:spcPct val="0"/>
              </a:spcBef>
              <a:spcAft>
                <a:spcPct val="0"/>
              </a:spcAft>
              <a:buClrTx/>
              <a:buSzTx/>
            </a:pPr>
            <a:endParaRPr lang="zh-CN" altLang="en-US" strike="noStrike" baseline="0" noProof="1"/>
          </a:p>
        </p:txBody>
      </p:sp>
      <p:sp>
        <p:nvSpPr>
          <p:cNvPr id="4" name="灯片编号占位符 3"/>
          <p:cNvSpPr>
            <a:spLocks noGrp="1"/>
          </p:cNvSpPr>
          <p:nvPr>
            <p:ph type="sldNum" sz="quarter" idx="12"/>
          </p:nvPr>
        </p:nvSpPr>
        <p:spPr/>
        <p:txBody>
          <a:bodyPr/>
          <a:lstStyle/>
          <a:p>
            <a:pPr lvl="0" defTabSz="914400" rtl="0" eaLnBrk="1" fontAlgn="base" hangingPunct="1">
              <a:lnSpc>
                <a:spcPct val="100000"/>
              </a:lnSpc>
              <a:spcBef>
                <a:spcPct val="0"/>
              </a:spcBef>
              <a:spcAft>
                <a:spcPct val="0"/>
              </a:spcAft>
              <a:buClrTx/>
              <a:buSzTx/>
            </a:pPr>
            <a:fld id="{9A0DB2DC-4C9A-4742-B13C-FB6460FD3503}" type="slidenum">
              <a:rPr lang="zh-CN" altLang="en-US" strike="noStrike" baseline="0" noProof="1">
                <a:latin typeface="Arial"/>
                <a:ea typeface="宋体" panose="02010600030101010101" pitchFamily="2" charset="-122"/>
                <a:cs typeface="+mn-cs"/>
              </a:rPr>
              <a:t/>
            </a:fld>
            <a:endParaRPr lang="zh-CN" altLang="en-US" sz="1400" u="none" strike="noStrike" baseline="0" noProof="1">
              <a:solidFill>
                <a:schemeClr val="tx1"/>
              </a:solidFill>
              <a:latin typeface="Arial"/>
              <a:ea typeface="宋体" panose="02010600030101010101" pitchFamily="2" charset="-122"/>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slideLayout" Target="../slideLayouts/slideLayout24.xml" /><Relationship Id="rId3" Type="http://schemas.openxmlformats.org/officeDocument/2006/relationships/slideLayout" Target="../slideLayouts/slideLayout25.xml" /><Relationship Id="rId4" Type="http://schemas.openxmlformats.org/officeDocument/2006/relationships/image" Target="../media/image2.jpeg" /><Relationship Id="rId5" Type="http://schemas.openxmlformats.org/officeDocument/2006/relationships/image" Target="../media/image1.jpeg" /><Relationship Id="rId6" Type="http://schemas.openxmlformats.org/officeDocument/2006/relationships/image" Target="../media/image3.png" /><Relationship Id="rId7"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0F8FF"/>
        </a:solidFill>
      </p:bgPr>
    </p:bg>
    <p:spTree>
      <p:nvGrpSpPr>
        <p:cNvPr id="1" name=""/>
        <p:cNvGrpSpPr/>
        <p:nvPr/>
      </p:nvGrpSpPr>
      <p:grpSpPr/>
      <p:sp>
        <p:nvSpPr>
          <p:cNvPr id="8194" name="标题 1025"/>
          <p:cNvSpPr/>
          <p:nvPr>
            <p:ph type="title" idx="4294967295"/>
          </p:nvPr>
        </p:nvSpPr>
        <p:spPr>
          <a:xfrm>
            <a:off x="457200" y="274638"/>
            <a:ext cx="8229600" cy="1143000"/>
          </a:xfrm>
          <a:prstGeom prst="rect">
            <a:avLst/>
          </a:prstGeom>
          <a:noFill/>
          <a:ln>
            <a:noFill/>
            <a:miter lim="800000"/>
          </a:ln>
        </p:spPr>
        <p:txBody>
          <a:bodyPr anchor="ctr" anchorCtr="0"/>
          <a:lstStyle>
            <a:lvl1pPr marL="0" lvl="0" indent="0" algn="ctr" defTabSz="914400" rtl="0" eaLnBrk="1" fontAlgn="base" latinLnBrk="0" hangingPunct="1">
              <a:lnSpc>
                <a:spcPct val="100000"/>
              </a:lnSpc>
              <a:spcBef>
                <a:spcPct val="0"/>
              </a:spcBef>
              <a:spcAft>
                <a:spcPct val="0"/>
              </a:spcAft>
              <a:buClrTx/>
              <a:buSzTx/>
              <a:buFontTx/>
              <a:buNone/>
              <a:defRPr lang="ru-RU" altLang="en-US" sz="4400" b="0" i="0" u="none" kern="1200">
                <a:solidFill>
                  <a:schemeClr val="tx2"/>
                </a:solidFill>
                <a:latin typeface="+mj-lt"/>
                <a:ea typeface="+mj-ea"/>
                <a:cs typeface="+mj-cs"/>
              </a:defRPr>
            </a:lvl1pPr>
          </a:lstStyle>
          <a:p>
            <a:pPr lvl="0"/>
            <a:r>
              <a:t>单击此处编辑母版标题样式</a:t>
            </a:r>
          </a:p>
        </p:txBody>
      </p:sp>
      <p:sp>
        <p:nvSpPr>
          <p:cNvPr id="8195" name="文本占位符 1026"/>
          <p:cNvSpPr/>
          <p:nvPr>
            <p:ph type="body"/>
          </p:nvPr>
        </p:nvSpPr>
        <p:spPr>
          <a:xfrm>
            <a:off x="457200" y="1600200"/>
            <a:ext cx="8229600" cy="4525962"/>
          </a:xfrm>
          <a:prstGeom prst="rect">
            <a:avLst/>
          </a:prstGeom>
          <a:noFill/>
          <a:ln>
            <a:noFill/>
            <a:miter lim="800000"/>
          </a:ln>
        </p:spPr>
        <p:txBody>
          <a:bodyPr anchor="t" anchorCtr="0"/>
          <a:lstStyle>
            <a:lvl1pPr marL="342900" lvl="0" indent="-342900" algn="l" defTabSz="914400" rtl="0" eaLnBrk="1" fontAlgn="base" latinLnBrk="0" hangingPunct="1">
              <a:lnSpc>
                <a:spcPct val="100000"/>
              </a:lnSpc>
              <a:spcBef>
                <a:spcPct val="20000"/>
              </a:spcBef>
              <a:spcAft>
                <a:spcPct val="0"/>
              </a:spcAft>
              <a:buClrTx/>
              <a:buSzTx/>
              <a:buFontTx/>
              <a:buChar char="•"/>
              <a:defRPr lang="ru-RU" altLang="en-US" sz="3200" b="0" i="0" u="none" kern="1200">
                <a:solidFill>
                  <a:schemeClr val="tx1"/>
                </a:solidFill>
                <a:latin typeface="+mn-lt"/>
                <a:ea typeface="+mn-ea"/>
                <a:cs typeface="+mn-cs"/>
              </a:defRPr>
            </a:lvl1pPr>
            <a:lvl2pPr marL="742950" lvl="1" indent="-285750" algn="l" rtl="0" eaLnBrk="1" fontAlgn="base" latinLnBrk="0" hangingPunct="1">
              <a:lnSpc>
                <a:spcPct val="100000"/>
              </a:lnSpc>
              <a:spcBef>
                <a:spcPct val="20000"/>
              </a:spcBef>
              <a:spcAft>
                <a:spcPct val="0"/>
              </a:spcAft>
              <a:buClrTx/>
              <a:buSzTx/>
              <a:buFontTx/>
              <a:buChar char="–"/>
              <a:defRPr lang="ru-RU" altLang="en-US" sz="2800" b="0" i="0" u="none" kern="1200">
                <a:solidFill>
                  <a:schemeClr val="tx1"/>
                </a:solidFill>
                <a:latin typeface="Arial" pitchFamily="34" charset="0"/>
                <a:ea typeface="宋体" panose="02010600030101010101" pitchFamily="2" charset="-122"/>
                <a:cs typeface="+mn-cs"/>
              </a:defRPr>
            </a:lvl2pPr>
            <a:lvl3pPr marL="1143000" lvl="2" indent="-228600" algn="l" rtl="0" eaLnBrk="1" fontAlgn="base" latinLnBrk="0" hangingPunct="1">
              <a:lnSpc>
                <a:spcPct val="100000"/>
              </a:lnSpc>
              <a:spcBef>
                <a:spcPct val="20000"/>
              </a:spcBef>
              <a:spcAft>
                <a:spcPct val="0"/>
              </a:spcAft>
              <a:buClrTx/>
              <a:buSzTx/>
              <a:buFontTx/>
              <a:buChar char="•"/>
              <a:defRPr lang="ru-RU" altLang="en-US" sz="2400" b="0" i="0" u="none" kern="1200">
                <a:solidFill>
                  <a:schemeClr val="tx1"/>
                </a:solidFill>
                <a:latin typeface="Arial" pitchFamily="34" charset="0"/>
                <a:ea typeface="宋体" panose="02010600030101010101" pitchFamily="2" charset="-122"/>
                <a:cs typeface="+mn-cs"/>
              </a:defRPr>
            </a:lvl3pPr>
            <a:lvl4pPr marL="1600200" lvl="3" indent="-228600" algn="l" rtl="0" eaLnBrk="1" fontAlgn="base" latinLnBrk="0" hangingPunct="1">
              <a:lnSpc>
                <a:spcPct val="100000"/>
              </a:lnSpc>
              <a:spcBef>
                <a:spcPct val="20000"/>
              </a:spcBef>
              <a:spcAft>
                <a:spcPct val="0"/>
              </a:spcAft>
              <a:buClrTx/>
              <a:buSzTx/>
              <a:buFontTx/>
              <a:buChar char="–"/>
              <a:defRPr lang="ru-RU" altLang="en-US" sz="2000" b="0" i="0" u="none" kern="1200">
                <a:solidFill>
                  <a:schemeClr val="tx1"/>
                </a:solidFill>
                <a:latin typeface="Arial" pitchFamily="34" charset="0"/>
                <a:ea typeface="宋体" panose="02010600030101010101" pitchFamily="2" charset="-122"/>
                <a:cs typeface="+mn-cs"/>
              </a:defRPr>
            </a:lvl4pPr>
            <a:lvl5pPr marL="2057400" lvl="4" indent="-228600" algn="l" rtl="0" eaLnBrk="1" fontAlgn="base" latinLnBrk="0" hangingPunct="1">
              <a:lnSpc>
                <a:spcPct val="100000"/>
              </a:lnSpc>
              <a:spcBef>
                <a:spcPct val="20000"/>
              </a:spcBef>
              <a:spcAft>
                <a:spcPct val="0"/>
              </a:spcAft>
              <a:buClrTx/>
              <a:buSzTx/>
              <a:buFontTx/>
              <a:buChar char="»"/>
              <a:defRPr lang="ru-RU" altLang="en-US" sz="2000" b="0" i="0" u="none" kern="1200">
                <a:solidFill>
                  <a:schemeClr val="tx1"/>
                </a:solidFill>
                <a:latin typeface="Arial" pitchFamily="34" charset="0"/>
                <a:ea typeface="宋体" panose="02010600030101010101" pitchFamily="2" charset="-122"/>
                <a:cs typeface="+mn-cs"/>
              </a:defRPr>
            </a:lvl5pPr>
            <a:lvl6pPr marL="2514600" lvl="5" indent="-228600" algn="l" defTabSz="914400" rtl="0" eaLnBrk="1" fontAlgn="base" latinLnBrk="0" hangingPunct="1">
              <a:lnSpc>
                <a:spcPct val="100000"/>
              </a:lnSpc>
              <a:spcBef>
                <a:spcPct val="20000"/>
              </a:spcBef>
              <a:spcAft>
                <a:spcPct val="0"/>
              </a:spcAft>
              <a:buClrTx/>
              <a:buSzTx/>
              <a:buFontTx/>
              <a:buChar char="»"/>
              <a:defRPr lang="ru-RU" altLang="en-US" sz="2000" b="0" i="0" u="none" kern="1200">
                <a:solidFill>
                  <a:schemeClr val="tx1"/>
                </a:solidFill>
                <a:latin typeface="Arial" pitchFamily="34" charset="0"/>
                <a:ea typeface="宋体" panose="02010600030101010101" pitchFamily="2" charset="-122"/>
                <a:cs typeface="+mn-cs"/>
              </a:defRPr>
            </a:lvl6pPr>
            <a:lvl7pPr marL="2971800" lvl="6" indent="-228600" algn="l" defTabSz="914400" rtl="0" eaLnBrk="1" fontAlgn="base" latinLnBrk="0" hangingPunct="1">
              <a:lnSpc>
                <a:spcPct val="100000"/>
              </a:lnSpc>
              <a:spcBef>
                <a:spcPct val="20000"/>
              </a:spcBef>
              <a:spcAft>
                <a:spcPct val="0"/>
              </a:spcAft>
              <a:buClrTx/>
              <a:buSzTx/>
              <a:buFontTx/>
              <a:buChar char="»"/>
              <a:defRPr lang="ru-RU" altLang="en-US" sz="2000" b="0" i="0" u="none" kern="1200">
                <a:solidFill>
                  <a:schemeClr val="tx1"/>
                </a:solidFill>
                <a:latin typeface="Arial" pitchFamily="34" charset="0"/>
                <a:ea typeface="宋体" panose="02010600030101010101" pitchFamily="2" charset="-122"/>
                <a:cs typeface="+mn-cs"/>
              </a:defRPr>
            </a:lvl7pPr>
            <a:lvl8pPr marL="3429000" lvl="7" indent="-228600" algn="l" defTabSz="914400" rtl="0" eaLnBrk="1" fontAlgn="base" latinLnBrk="0" hangingPunct="1">
              <a:lnSpc>
                <a:spcPct val="100000"/>
              </a:lnSpc>
              <a:spcBef>
                <a:spcPct val="20000"/>
              </a:spcBef>
              <a:spcAft>
                <a:spcPct val="0"/>
              </a:spcAft>
              <a:buClrTx/>
              <a:buSzTx/>
              <a:buFontTx/>
              <a:buChar char="»"/>
              <a:defRPr lang="ru-RU" altLang="en-US" sz="2000" b="0" i="0" u="none" kern="1200">
                <a:solidFill>
                  <a:schemeClr val="tx1"/>
                </a:solidFill>
                <a:latin typeface="Arial" pitchFamily="34" charset="0"/>
                <a:ea typeface="宋体" panose="02010600030101010101" pitchFamily="2" charset="-122"/>
                <a:cs typeface="+mn-cs"/>
              </a:defRPr>
            </a:lvl8pPr>
            <a:lvl9pPr marL="3886200" lvl="8" indent="-228600" algn="l" defTabSz="914400" rtl="0" eaLnBrk="1" fontAlgn="base" latinLnBrk="0" hangingPunct="1">
              <a:lnSpc>
                <a:spcPct val="100000"/>
              </a:lnSpc>
              <a:spcBef>
                <a:spcPct val="20000"/>
              </a:spcBef>
              <a:spcAft>
                <a:spcPct val="0"/>
              </a:spcAft>
              <a:buClrTx/>
              <a:buSzTx/>
              <a:buFontTx/>
              <a:buChar char="»"/>
              <a:defRPr lang="ru-RU" altLang="en-US" sz="2000" b="0" i="0" u="none" kern="1200">
                <a:solidFill>
                  <a:schemeClr val="tx1"/>
                </a:solidFill>
                <a:latin typeface="Arial" pitchFamily="34" charset="0"/>
                <a:ea typeface="宋体" panose="02010600030101010101" pitchFamily="2" charset="-122"/>
                <a:cs typeface="+mn-cs"/>
              </a:defRPr>
            </a:lvl9pPr>
          </a:lstStyle>
          <a:p>
            <a:pPr marL="342900" lvl="0" indent="-342900"/>
            <a:r>
              <a:t>单击此处编辑母版文本样式</a:t>
            </a:r>
          </a:p>
          <a:p>
            <a:pPr marL="742950" lvl="1" indent="-285750"/>
            <a:r>
              <a:t>第二级</a:t>
            </a:r>
          </a:p>
          <a:p>
            <a:pPr marL="1143000" lvl="2" indent="-228600"/>
            <a:r>
              <a:t>第三级</a:t>
            </a:r>
          </a:p>
          <a:p>
            <a:pPr marL="1600200" lvl="3" indent="-228600"/>
            <a:r>
              <a:t>第四级</a:t>
            </a:r>
          </a:p>
          <a:p>
            <a:pPr marL="2057400" lvl="4" indent="-228600"/>
            <a:r>
              <a:t>第五级</a:t>
            </a:r>
          </a:p>
        </p:txBody>
      </p:sp>
      <p:sp>
        <p:nvSpPr>
          <p:cNvPr id="8196" name="日期占位符 1"/>
          <p:cNvSpPr>
            <a:spLocks noGrp="1"/>
          </p:cNvSpPr>
          <p:nvPr>
            <p:ph type="dt" sz="half" idx="2"/>
          </p:nvPr>
        </p:nvSpPr>
        <p:spPr>
          <a:xfrm>
            <a:off x="457200" y="6245225"/>
            <a:ext cx="2133600" cy="476250"/>
          </a:xfrm>
          <a:prstGeom prst="rect">
            <a:avLst/>
          </a:prstGeom>
          <a:noFill/>
          <a:ln w="9525">
            <a:noFill/>
          </a:ln>
        </p:spPr>
        <p:txBody>
          <a:bodyPr anchor="t" anchorCtr="0"/>
          <a:lstStyle>
            <a:defPPr algn="l" rtl="0" eaLnBrk="1" hangingPunct="1">
              <a:defRPr kumimoji="0" lang="ru-RU" altLang="en-US" sz="1800" i="0">
                <a:latin typeface="Arial" pitchFamily="34" charset="0"/>
              </a:defRPr>
            </a:defPPr>
            <a:lvl1pPr marL="0" lvl="0"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8197" name="页脚占位符 2"/>
          <p:cNvSpPr>
            <a:spLocks noGrp="1"/>
          </p:cNvSpPr>
          <p:nvPr>
            <p:ph type="ftr" sz="quarter" idx="3"/>
          </p:nvPr>
        </p:nvSpPr>
        <p:spPr>
          <a:xfrm>
            <a:off x="3124200" y="6245225"/>
            <a:ext cx="2895600" cy="476250"/>
          </a:xfrm>
          <a:prstGeom prst="rect">
            <a:avLst/>
          </a:prstGeom>
          <a:noFill/>
          <a:ln w="9525">
            <a:noFill/>
          </a:ln>
        </p:spPr>
        <p:txBody>
          <a:bodyPr anchor="t" anchorCtr="0"/>
          <a:lstStyle>
            <a:defPPr algn="l" rtl="0" eaLnBrk="1" hangingPunct="1">
              <a:defRPr kumimoji="0" lang="ru-RU" altLang="en-US" sz="1800" i="0">
                <a:latin typeface="Arial" pitchFamily="34" charset="0"/>
              </a:defRPr>
            </a:defPPr>
            <a:lvl1pPr marL="0" lvl="0"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8198" name="灯片编号占位符 3"/>
          <p:cNvSpPr>
            <a:spLocks noGrp="1"/>
          </p:cNvSpPr>
          <p:nvPr>
            <p:ph type="sldNum" sz="quarter" idx="4"/>
          </p:nvPr>
        </p:nvSpPr>
        <p:spPr>
          <a:xfrm>
            <a:off x="6553200" y="6245225"/>
            <a:ext cx="2133600" cy="476250"/>
          </a:xfrm>
          <a:prstGeom prst="rect">
            <a:avLst/>
          </a:prstGeom>
          <a:noFill/>
          <a:ln w="9525">
            <a:noFill/>
          </a:ln>
        </p:spPr>
        <p:txBody>
          <a:bodyPr anchor="t" anchorCtr="0"/>
          <a:lstStyle>
            <a:defPPr algn="l" rtl="0" eaLnBrk="1" hangingPunct="1">
              <a:defRPr kumimoji="0" lang="ru-RU" altLang="en-US" sz="1800" i="0">
                <a:latin typeface="Arial" pitchFamily="34" charset="0"/>
              </a:defRPr>
            </a:defPPr>
            <a:lvl1pPr marL="0" lvl="0"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A1615620-21E0-445F-94A8-BE874EC00D91}" type="slidenum">
              <a:rPr lang="zh-CN" altLang="en-US" sz="1400" baseline="0">
                <a:latin typeface="Arial" pitchFamily="34" charset="0"/>
                <a:ea typeface="宋体" panose="02010600030101010101" pitchFamily="2" charset="-122"/>
              </a:rPr>
              <a:t>*</a:t>
            </a:fld>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739" r:id="rId3"/>
    <p:sldLayoutId id="2147483740" r:id="rId4"/>
    <p:sldLayoutId id="2147483741" r:id="rId5"/>
    <p:sldLayoutId id="2147483742" r:id="rId6"/>
    <p:sldLayoutId id="2147483743" r:id="rId7"/>
    <p:sldLayoutId id="2147483744" r:id="rId8"/>
    <p:sldLayoutId id="2147483745" r:id="rId9"/>
    <p:sldLayoutId id="2147483746" r:id="rId10"/>
    <p:sldLayoutId id="2147483747" r:id="rId11"/>
  </p:sldLayoutIdLst>
  <p:transition/>
  <p:timing/>
  <p:txStyles>
    <p:titleStyle>
      <a:lvl1pPr marL="0" lvl="0" indent="0" algn="ctr" defTabSz="914400" rtl="0" eaLnBrk="1" fontAlgn="base" latinLnBrk="0" hangingPunct="1">
        <a:lnSpc>
          <a:spcPct val="100000"/>
        </a:lnSpc>
        <a:spcBef>
          <a:spcPct val="0"/>
        </a:spcBef>
        <a:spcAft>
          <a:spcPct val="0"/>
        </a:spcAft>
        <a:buClrTx/>
        <a:buSzTx/>
        <a:buFontTx/>
        <a:buNone/>
        <a:defRPr sz="4400" b="0" i="0" u="none" kern="1200">
          <a:solidFill>
            <a:schemeClr val="tx2"/>
          </a:solidFill>
          <a:latin typeface="+mj-lt"/>
          <a:ea typeface="+mj-ea"/>
          <a:cs typeface="+mj-cs"/>
        </a:defRPr>
      </a:lvl1pPr>
    </p:titleStyle>
    <p:bodyStyle>
      <a:lvl1pPr marL="342900" lvl="0" indent="-342900" algn="l" defTabSz="914400" rtl="0" eaLnBrk="1" fontAlgn="base" latinLnBrk="0" hangingPunct="1">
        <a:lnSpc>
          <a:spcPct val="100000"/>
        </a:lnSpc>
        <a:spcBef>
          <a:spcPct val="20000"/>
        </a:spcBef>
        <a:spcAft>
          <a:spcPct val="0"/>
        </a:spcAft>
        <a:buClrTx/>
        <a:buSzTx/>
        <a:buFontTx/>
        <a:buChar char="•"/>
        <a:defRPr sz="3200" b="0" i="0" u="none" kern="1200">
          <a:solidFill>
            <a:schemeClr val="tx1"/>
          </a:solidFill>
          <a:latin typeface="+mn-lt"/>
          <a:ea typeface="+mn-ea"/>
          <a:cs typeface="+mn-cs"/>
        </a:defRPr>
      </a:lvl1pPr>
      <a:lvl2pPr marL="742950" lvl="1" indent="-285750" algn="l" defTabSz="914400" rtl="0" eaLnBrk="1" fontAlgn="base" latinLnBrk="0" hangingPunct="1">
        <a:lnSpc>
          <a:spcPct val="100000"/>
        </a:lnSpc>
        <a:spcBef>
          <a:spcPct val="20000"/>
        </a:spcBef>
        <a:spcAft>
          <a:spcPct val="0"/>
        </a:spcAft>
        <a:buClrTx/>
        <a:buSzTx/>
        <a:buFontTx/>
        <a:buChar char="–"/>
        <a:defRPr sz="2800" b="0" i="0" u="none" kern="1200">
          <a:solidFill>
            <a:schemeClr val="tx1"/>
          </a:solidFill>
          <a:latin typeface="Arial" pitchFamily="34" charset="0"/>
          <a:ea typeface="宋体" panose="02010600030101010101" pitchFamily="2" charset="-122"/>
          <a:cs typeface="+mn-cs"/>
        </a:defRPr>
      </a:lvl2pPr>
      <a:lvl3pPr marL="1143000" lvl="2" indent="-228600" algn="l" defTabSz="914400" rtl="0" eaLnBrk="1" fontAlgn="base" latinLnBrk="0" hangingPunct="1">
        <a:lnSpc>
          <a:spcPct val="100000"/>
        </a:lnSpc>
        <a:spcBef>
          <a:spcPct val="20000"/>
        </a:spcBef>
        <a:spcAft>
          <a:spcPct val="0"/>
        </a:spcAft>
        <a:buClrTx/>
        <a:buSzTx/>
        <a:buFontTx/>
        <a:buChar char="•"/>
        <a:defRPr sz="2400" b="0" i="0" u="none" kern="1200">
          <a:solidFill>
            <a:schemeClr val="tx1"/>
          </a:solidFill>
          <a:latin typeface="Arial" pitchFamily="34" charset="0"/>
          <a:ea typeface="宋体" panose="02010600030101010101" pitchFamily="2" charset="-122"/>
          <a:cs typeface="+mn-cs"/>
        </a:defRPr>
      </a:lvl3pPr>
      <a:lvl4pPr marL="1600200" lvl="3" indent="-228600" algn="l" defTabSz="914400" rtl="0" eaLnBrk="1" fontAlgn="base" latinLnBrk="0" hangingPunct="1">
        <a:lnSpc>
          <a:spcPct val="100000"/>
        </a:lnSpc>
        <a:spcBef>
          <a:spcPct val="20000"/>
        </a:spcBef>
        <a:spcAft>
          <a:spcPct val="0"/>
        </a:spcAft>
        <a:buClrTx/>
        <a:buSzTx/>
        <a:buFontTx/>
        <a:buChar char="–"/>
        <a:defRPr sz="2000" b="0" i="0" u="none" kern="1200">
          <a:solidFill>
            <a:schemeClr val="tx1"/>
          </a:solidFill>
          <a:latin typeface="Arial" pitchFamily="34" charset="0"/>
          <a:ea typeface="宋体" panose="02010600030101010101" pitchFamily="2" charset="-122"/>
          <a:cs typeface="+mn-cs"/>
        </a:defRPr>
      </a:lvl4pPr>
      <a:lvl5pPr marL="2057400" lvl="4" indent="-228600" algn="l" defTabSz="914400" rtl="0" eaLnBrk="1" fontAlgn="base" latinLnBrk="0" hangingPunct="1">
        <a:lnSpc>
          <a:spcPct val="100000"/>
        </a:lnSpc>
        <a:spcBef>
          <a:spcPct val="20000"/>
        </a:spcBef>
        <a:spcAft>
          <a:spcPct val="0"/>
        </a:spcAft>
        <a:buClrTx/>
        <a:buSzTx/>
        <a:buFontTx/>
        <a:buChar char="»"/>
        <a:defRPr sz="2000" b="0" i="0" u="none" kern="1200">
          <a:solidFill>
            <a:schemeClr val="tx1"/>
          </a:solidFill>
          <a:latin typeface="Arial" pitchFamily="34" charset="0"/>
          <a:ea typeface="宋体" panose="02010600030101010101" pitchFamily="2" charset="-122"/>
          <a:cs typeface="+mn-cs"/>
        </a:defRPr>
      </a:lvl5pPr>
      <a:lvl6pPr marL="2514600" lvl="5" indent="-228600" algn="l" defTabSz="914400" rtl="0" eaLnBrk="1" fontAlgn="base" latinLnBrk="0" hangingPunct="1">
        <a:lnSpc>
          <a:spcPct val="100000"/>
        </a:lnSpc>
        <a:spcBef>
          <a:spcPct val="20000"/>
        </a:spcBef>
        <a:spcAft>
          <a:spcPct val="0"/>
        </a:spcAft>
        <a:buClrTx/>
        <a:buSzTx/>
        <a:buFontTx/>
        <a:buChar char="»"/>
        <a:defRPr sz="2000" b="0" i="0" u="none" kern="1200">
          <a:solidFill>
            <a:schemeClr val="tx1"/>
          </a:solidFill>
          <a:latin typeface="Arial" pitchFamily="34" charset="0"/>
          <a:ea typeface="宋体" panose="02010600030101010101" pitchFamily="2" charset="-122"/>
          <a:cs typeface="+mn-cs"/>
        </a:defRPr>
      </a:lvl6pPr>
      <a:lvl7pPr marL="2971800" lvl="6" indent="-228600" algn="l" defTabSz="914400" rtl="0" eaLnBrk="1" fontAlgn="base" latinLnBrk="0" hangingPunct="1">
        <a:lnSpc>
          <a:spcPct val="100000"/>
        </a:lnSpc>
        <a:spcBef>
          <a:spcPct val="20000"/>
        </a:spcBef>
        <a:spcAft>
          <a:spcPct val="0"/>
        </a:spcAft>
        <a:buClrTx/>
        <a:buSzTx/>
        <a:buFontTx/>
        <a:buChar char="»"/>
        <a:defRPr sz="2000" b="0" i="0" u="none" kern="1200">
          <a:solidFill>
            <a:schemeClr val="tx1"/>
          </a:solidFill>
          <a:latin typeface="Arial" pitchFamily="34" charset="0"/>
          <a:ea typeface="宋体" panose="02010600030101010101" pitchFamily="2" charset="-122"/>
          <a:cs typeface="+mn-cs"/>
        </a:defRPr>
      </a:lvl7pPr>
      <a:lvl8pPr marL="3429000" lvl="7" indent="-228600" algn="l" defTabSz="914400" rtl="0" eaLnBrk="1" fontAlgn="base" latinLnBrk="0" hangingPunct="1">
        <a:lnSpc>
          <a:spcPct val="100000"/>
        </a:lnSpc>
        <a:spcBef>
          <a:spcPct val="20000"/>
        </a:spcBef>
        <a:spcAft>
          <a:spcPct val="0"/>
        </a:spcAft>
        <a:buClrTx/>
        <a:buSzTx/>
        <a:buFontTx/>
        <a:buChar char="»"/>
        <a:defRPr sz="2000" b="0" i="0" u="none" kern="1200">
          <a:solidFill>
            <a:schemeClr val="tx1"/>
          </a:solidFill>
          <a:latin typeface="Arial" pitchFamily="34" charset="0"/>
          <a:ea typeface="宋体" panose="02010600030101010101" pitchFamily="2" charset="-122"/>
          <a:cs typeface="+mn-cs"/>
        </a:defRPr>
      </a:lvl8pPr>
      <a:lvl9pPr marL="3886200" lvl="8" indent="-228600" algn="l" defTabSz="914400" rtl="0" eaLnBrk="1" fontAlgn="base" latinLnBrk="0" hangingPunct="1">
        <a:lnSpc>
          <a:spcPct val="100000"/>
        </a:lnSpc>
        <a:spcBef>
          <a:spcPct val="20000"/>
        </a:spcBef>
        <a:spcAft>
          <a:spcPct val="0"/>
        </a:spcAft>
        <a:buClrTx/>
        <a:buSzTx/>
        <a:buFontTx/>
        <a:buChar char="»"/>
        <a:defRPr sz="2000" b="0" i="0" u="none" kern="1200">
          <a:solidFill>
            <a:schemeClr val="tx1"/>
          </a:solidFill>
          <a:latin typeface="Arial" pitchFamily="34" charset="0"/>
          <a:ea typeface="宋体" panose="02010600030101010101" pitchFamily="2" charset="-122"/>
          <a:cs typeface="+mn-cs"/>
        </a:defRPr>
      </a:lvl9pPr>
    </p:bodyStyle>
    <p:otherStyle>
      <a:lvl1pPr marL="0" lvl="0" indent="0" algn="l" defTabSz="914400" rtl="0" eaLnBrk="1" fontAlgn="base" latinLnBrk="0" hangingPunct="1">
        <a:lnSpc>
          <a:spcPct val="100000"/>
        </a:lnSpc>
        <a:spcBef>
          <a:spcPct val="0"/>
        </a:spcBef>
        <a:spcAft>
          <a:spcPct val="0"/>
        </a:spcAft>
        <a:buClrTx/>
        <a:buSzTx/>
        <a:buFont typeface="Arial" pitchFamily="34" charset="0"/>
        <a:buNone/>
        <a:defRPr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sz="1800" b="0" i="0" u="none" kern="1200" baseline="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1">
          <a:blip r:embed="rId6"/>
          <a:stretch>
            <a:fillRect/>
          </a:stretch>
        </a:blipFill>
        <a:effectLst/>
      </p:bgPr>
    </p:bg>
    <p:spTree>
      <p:nvGrpSpPr>
        <p:cNvPr id="1" name=""/>
        <p:cNvGrpSpPr/>
        <p:nvPr/>
      </p:nvGrpSpPr>
      <p:grpSpPr/>
      <p:sp>
        <p:nvSpPr>
          <p:cNvPr id="28674" name="标题 28673"/>
          <p:cNvSpPr/>
          <p:nvPr>
            <p:ph type="title"/>
          </p:nvPr>
        </p:nvSpPr>
        <p:spPr>
          <a:xfrm>
            <a:off x="301625" y="228600"/>
            <a:ext cx="8540750" cy="1143000"/>
          </a:xfrm>
          <a:prstGeom prst="rect">
            <a:avLst/>
          </a:prstGeom>
          <a:noFill/>
          <a:ln>
            <a:noFill/>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anose="02010600030101010101" pitchFamily="2" charset="-122"/>
              </a:defRPr>
            </a:lvl1pPr>
          </a:lstStyle>
          <a:p>
            <a:pPr lvl="0"/>
            <a:r>
              <a:t>单击此处编辑母版标题样式</a:t>
            </a:r>
          </a:p>
        </p:txBody>
      </p:sp>
      <p:sp>
        <p:nvSpPr>
          <p:cNvPr id="28675" name="文本占位符 28674"/>
          <p:cNvSpPr/>
          <p:nvPr>
            <p:ph type="body" idx="1"/>
          </p:nvPr>
        </p:nvSpPr>
        <p:spPr>
          <a:xfrm>
            <a:off x="301625" y="1600200"/>
            <a:ext cx="8540750" cy="4498975"/>
          </a:xfrm>
          <a:prstGeom prst="rect">
            <a:avLst/>
          </a:prstGeom>
          <a:noFill/>
          <a:ln>
            <a:noFill/>
            <a:miter lim="800000"/>
          </a:ln>
        </p:spPr>
        <p:txBody>
          <a:bodyPr/>
          <a:lstStyle>
            <a:lvl1pPr marL="342900" indent="-342900" algn="l" defTabSz="914400" rtl="0" eaLnBrk="1" fontAlgn="base" hangingPunct="1">
              <a:lnSpc>
                <a:spcPct val="100000"/>
              </a:lnSpc>
              <a:spcBef>
                <a:spcPct val="20000"/>
              </a:spcBef>
              <a:spcAft>
                <a:spcPct val="0"/>
              </a:spcAft>
              <a:buClr>
                <a:schemeClr val="folHlink"/>
              </a:buClr>
              <a:buSzPct val="85000"/>
              <a:buFont typeface="Wingdings 2" pitchFamily="18" charset="2"/>
              <a:buChar char="¡"/>
              <a:defRPr kumimoji="0" lang="zh-CN" altLang="en-US" sz="3200" b="0" i="0" u="none" baseline="0">
                <a:solidFill>
                  <a:schemeClr val="tx1"/>
                </a:solidFill>
                <a:latin typeface="Arial" pitchFamily="34" charset="0"/>
                <a:ea typeface="宋体" panose="02010600030101010101"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2" pitchFamily="18" charset="2"/>
              <a:buChar char=""/>
              <a:defRPr kumimoji="0" lang="zh-CN" altLang="en-US" sz="2800" b="0" i="0" u="none" baseline="0">
                <a:solidFill>
                  <a:schemeClr val="tx1"/>
                </a:solidFill>
                <a:latin typeface="Arial" pitchFamily="34" charset="0"/>
                <a:ea typeface="宋体" panose="02010600030101010101" pitchFamily="2" charset="-122"/>
              </a:defRPr>
            </a:lvl2pPr>
            <a:lvl3pPr marL="1143000" indent="-228600" algn="l" defTabSz="914400" rtl="0" eaLnBrk="1" fontAlgn="base" hangingPunct="1">
              <a:lnSpc>
                <a:spcPct val="100000"/>
              </a:lnSpc>
              <a:spcBef>
                <a:spcPct val="20000"/>
              </a:spcBef>
              <a:spcAft>
                <a:spcPct val="0"/>
              </a:spcAft>
              <a:buClr>
                <a:schemeClr val="folHlink"/>
              </a:buClr>
              <a:buSzTx/>
              <a:buFont typeface="Wingdings 2" pitchFamily="18" charset="2"/>
              <a:buChar char="¡"/>
              <a:defRPr kumimoji="0" lang="zh-CN" altLang="en-US" sz="2400" b="0" i="0" u="none" baseline="0">
                <a:solidFill>
                  <a:schemeClr val="tx1"/>
                </a:solidFill>
                <a:latin typeface="Arial" pitchFamily="34" charset="0"/>
                <a:ea typeface="宋体" panose="02010600030101010101"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2" pitchFamily="18" charset="2"/>
              <a:buChar char=""/>
              <a:defRPr kumimoji="0" lang="zh-CN" altLang="en-US" sz="2000" b="0" i="0" u="none" baseline="0">
                <a:solidFill>
                  <a:schemeClr val="tx1"/>
                </a:solidFill>
                <a:latin typeface="Arial" pitchFamily="34" charset="0"/>
                <a:ea typeface="宋体" panose="02010600030101010101" pitchFamily="2" charset="-122"/>
              </a:defRPr>
            </a:lvl4pPr>
            <a:lvl5pPr marL="2057400" indent="-228600" algn="l" defTabSz="914400" rtl="0" eaLnBrk="1" fontAlgn="base" hangingPunct="1">
              <a:lnSpc>
                <a:spcPct val="100000"/>
              </a:lnSpc>
              <a:spcBef>
                <a:spcPct val="20000"/>
              </a:spcBef>
              <a:spcAft>
                <a:spcPct val="0"/>
              </a:spcAft>
              <a:buClr>
                <a:schemeClr val="folHlink"/>
              </a:buClr>
              <a:buSzTx/>
              <a:buFont typeface="Wingdings 2" pitchFamily="18" charset="2"/>
              <a:buChar char="¡"/>
              <a:defRPr kumimoji="0" lang="zh-CN" altLang="en-US" sz="2000" b="0" i="0" u="none" baseline="0">
                <a:solidFill>
                  <a:schemeClr val="tx1"/>
                </a:solidFill>
                <a:latin typeface="Arial" pitchFamily="34" charset="0"/>
                <a:ea typeface="宋体" panose="02010600030101010101" pitchFamily="2" charset="-122"/>
              </a:defRPr>
            </a:lvl5pPr>
          </a:lstStyle>
          <a:p>
            <a:pPr lvl="0"/>
            <a:r>
              <a:t>单击此处编辑母版文本样式</a:t>
            </a:r>
          </a:p>
          <a:p>
            <a:pPr lvl="1"/>
            <a:r>
              <a:t>第二级</a:t>
            </a:r>
          </a:p>
          <a:p>
            <a:pPr lvl="2"/>
            <a:r>
              <a:t>第三级</a:t>
            </a:r>
          </a:p>
          <a:p>
            <a:pPr lvl="3"/>
            <a:r>
              <a:t>第四级</a:t>
            </a:r>
          </a:p>
          <a:p>
            <a:pPr lvl="4"/>
            <a:r>
              <a:t>第五级</a:t>
            </a:r>
          </a:p>
        </p:txBody>
      </p:sp>
      <p:sp>
        <p:nvSpPr>
          <p:cNvPr id="28676" name="日期占位符 28675"/>
          <p:cNvSpPr/>
          <p:nvPr>
            <p:ph type="dt" sz="half" idx="2"/>
          </p:nvPr>
        </p:nvSpPr>
        <p:spPr>
          <a:xfrm>
            <a:off x="301625" y="6245225"/>
            <a:ext cx="2289175" cy="476250"/>
          </a:xfrm>
          <a:prstGeom prst="rect">
            <a:avLst/>
          </a:prstGeom>
          <a:noFill/>
          <a:ln>
            <a:noFill/>
            <a:miter lim="800000"/>
          </a:ln>
        </p:spPr>
        <p:txBody>
          <a:bodyPr/>
          <a:lstStyle>
            <a:defPPr algn="l" rtl="0" eaLnBrk="1" hangingPunct="1">
              <a:defRPr kumimoji="0" lang="zh-CN" altLang="en-US" sz="2800" i="1"/>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5pPr>
          </a:lstStyle>
          <a:p>
            <a:pPr lvl="0"/>
            <a:endParaRPr sz="1400"/>
          </a:p>
        </p:txBody>
      </p:sp>
      <p:sp>
        <p:nvSpPr>
          <p:cNvPr id="28677" name="页脚占位符 28676"/>
          <p:cNvSpPr/>
          <p:nvPr>
            <p:ph type="ftr" sz="quarter" idx="3"/>
          </p:nvPr>
        </p:nvSpPr>
        <p:spPr>
          <a:xfrm>
            <a:off x="3124200" y="6245225"/>
            <a:ext cx="2895600" cy="476250"/>
          </a:xfrm>
          <a:prstGeom prst="rect">
            <a:avLst/>
          </a:prstGeom>
          <a:noFill/>
          <a:ln>
            <a:noFill/>
            <a:miter lim="800000"/>
          </a:ln>
        </p:spPr>
        <p:txBody>
          <a:bodyPr/>
          <a:lstStyle>
            <a:defPPr algn="l" rtl="0" eaLnBrk="1" hangingPunct="1">
              <a:defRPr kumimoji="0" lang="zh-CN" altLang="en-US" sz="2800" i="1"/>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5pPr>
          </a:lstStyle>
          <a:p>
            <a:pPr lvl="0" algn="ctr"/>
            <a:endParaRPr sz="1400"/>
          </a:p>
        </p:txBody>
      </p:sp>
      <p:sp>
        <p:nvSpPr>
          <p:cNvPr id="28678" name="灯片编号占位符 28677"/>
          <p:cNvSpPr/>
          <p:nvPr>
            <p:ph type="sldNum" sz="quarter" idx="4"/>
          </p:nvPr>
        </p:nvSpPr>
        <p:spPr>
          <a:xfrm>
            <a:off x="6553200" y="6245225"/>
            <a:ext cx="2289175" cy="476250"/>
          </a:xfrm>
          <a:prstGeom prst="rect">
            <a:avLst/>
          </a:prstGeom>
          <a:noFill/>
          <a:ln>
            <a:noFill/>
            <a:miter lim="800000"/>
          </a:ln>
        </p:spPr>
        <p:txBody>
          <a:bodyPr/>
          <a:lstStyle>
            <a:defPPr algn="l" rtl="0" eaLnBrk="1" hangingPunct="1">
              <a:defRPr kumimoji="0" lang="zh-CN" altLang="en-US" sz="2800" i="1"/>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5pPr>
          </a:lstStyle>
          <a:p>
            <a:pPr lvl="0" algn="r"/>
            <a:fld id="{4A02F1D1-5F10-4E4D-999D-039190158D5D}" type="slidenum">
              <a:rPr sz="1400"/>
              <a:t/>
            </a:fld>
            <a:endParaRPr sz="1400"/>
          </a:p>
        </p:txBody>
      </p:sp>
      <p:pic>
        <p:nvPicPr>
          <p:cNvPr id="28679" name="图片 28678"/>
          <p:cNvPicPr/>
          <p:nvPr/>
        </p:nvPicPr>
        <p:blipFill>
          <a:blip r:embed="rId4"/>
          <a:stretch>
            <a:fillRect/>
          </a:stretch>
        </p:blipFill>
        <p:spPr>
          <a:xfrm>
            <a:off x="0" y="0"/>
            <a:ext cx="9144000" cy="5143500"/>
          </a:xfrm>
          <a:prstGeom prst="rect">
            <a:avLst/>
          </a:prstGeom>
          <a:noFill/>
          <a:ln>
            <a:noFill/>
            <a:miter lim="800000"/>
          </a:ln>
        </p:spPr>
      </p:pic>
      <p:pic>
        <p:nvPicPr>
          <p:cNvPr id="28680" name="图片 28679"/>
          <p:cNvPicPr/>
          <p:nvPr/>
        </p:nvPicPr>
        <p:blipFill>
          <a:blip r:embed="rId5"/>
          <a:stretch>
            <a:fillRect/>
          </a:stretch>
        </p:blipFill>
        <p:spPr>
          <a:xfrm>
            <a:off x="1270000" y="2540000"/>
            <a:ext cx="9144000" cy="5143500"/>
          </a:xfrm>
          <a:prstGeom prst="rect">
            <a:avLst/>
          </a:prstGeom>
          <a:noFill/>
          <a:ln>
            <a:noFill/>
            <a:miter lim="800000"/>
          </a:ln>
        </p:spPr>
      </p:pic>
    </p:spTree>
  </p:cSld>
  <p:clrMap bg1="dk1" tx1="lt1" bg2="dk2" tx2="lt2" accent1="accent1" accent2="accent2" accent3="accent3" accent4="accent4" accent5="accent5" accent6="accent6" hlink="hlink" folHlink="folHlink"/>
  <p:sldLayoutIdLst>
    <p:sldLayoutId id="2147483749" r:id="rId1"/>
    <p:sldLayoutId id="2147483750" r:id="rId2"/>
    <p:sldLayoutId id="2147483751" r:id="rId3"/>
  </p:sldLayoutIdLst>
  <p:transition/>
  <p:timing/>
  <p:hf sldNum="0" hdr="0" dt="0"/>
  <p:txStyles>
    <p:titleStyle>
      <a:lvl1pPr marL="0" indent="0" algn="ctr" defTabSz="914400" rtl="0" eaLnBrk="1" fontAlgn="base" hangingPunct="1">
        <a:lnSpc>
          <a:spcPct val="100000"/>
        </a:lnSpc>
        <a:spcBef>
          <a:spcPct val="0"/>
        </a:spcBef>
        <a:spcAft>
          <a:spcPct val="0"/>
        </a:spcAft>
        <a:buClrTx/>
        <a:buSzTx/>
        <a:buFontTx/>
        <a:buNone/>
        <a:defRPr kumimoji="0" sz="4400" b="0" i="0" u="none" baseline="0">
          <a:solidFill>
            <a:schemeClr val="tx2"/>
          </a:solidFill>
          <a:latin typeface="Arial" pitchFamily="34" charset="0"/>
          <a:ea typeface="宋体" panose="02010600030101010101" pitchFamily="2" charset="-122"/>
        </a:defRPr>
      </a:lvl1pPr>
    </p:titleStyle>
    <p:bodyStyle>
      <a:lvl1pPr marL="342900" indent="-342900" algn="l" defTabSz="914400" rtl="0" eaLnBrk="1" fontAlgn="base" hangingPunct="1">
        <a:lnSpc>
          <a:spcPct val="100000"/>
        </a:lnSpc>
        <a:spcBef>
          <a:spcPct val="20000"/>
        </a:spcBef>
        <a:spcAft>
          <a:spcPct val="0"/>
        </a:spcAft>
        <a:buClr>
          <a:schemeClr val="folHlink"/>
        </a:buClr>
        <a:buSzPct val="85000"/>
        <a:buFont typeface="Wingdings 2" pitchFamily="18" charset="2"/>
        <a:buChar char="¡"/>
        <a:defRPr kumimoji="0" sz="3200" b="0" i="0" u="none" baseline="0">
          <a:solidFill>
            <a:schemeClr val="tx1"/>
          </a:solidFill>
          <a:latin typeface="Arial" pitchFamily="34" charset="0"/>
          <a:ea typeface="宋体" panose="02010600030101010101"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2" pitchFamily="18" charset="2"/>
        <a:buChar char=""/>
        <a:defRPr kumimoji="0" sz="2800" b="0" i="0" u="none" baseline="0">
          <a:solidFill>
            <a:schemeClr val="tx1"/>
          </a:solidFill>
          <a:latin typeface="Arial" pitchFamily="34" charset="0"/>
          <a:ea typeface="宋体" panose="02010600030101010101" pitchFamily="2" charset="-122"/>
        </a:defRPr>
      </a:lvl2pPr>
      <a:lvl3pPr marL="1143000" indent="-228600" algn="l" defTabSz="914400" rtl="0" eaLnBrk="1" fontAlgn="base" hangingPunct="1">
        <a:lnSpc>
          <a:spcPct val="100000"/>
        </a:lnSpc>
        <a:spcBef>
          <a:spcPct val="20000"/>
        </a:spcBef>
        <a:spcAft>
          <a:spcPct val="0"/>
        </a:spcAft>
        <a:buClr>
          <a:schemeClr val="folHlink"/>
        </a:buClr>
        <a:buSzTx/>
        <a:buFont typeface="Wingdings 2" pitchFamily="18" charset="2"/>
        <a:buChar char="¡"/>
        <a:defRPr kumimoji="0" sz="2400" b="0" i="0" u="none" baseline="0">
          <a:solidFill>
            <a:schemeClr val="tx1"/>
          </a:solidFill>
          <a:latin typeface="Arial" pitchFamily="34" charset="0"/>
          <a:ea typeface="宋体" panose="02010600030101010101"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2" pitchFamily="18" charset="2"/>
        <a:buChar char=""/>
        <a:defRPr kumimoji="0" sz="2000" b="0" i="0" u="none" baseline="0">
          <a:solidFill>
            <a:schemeClr val="tx1"/>
          </a:solidFill>
          <a:latin typeface="Arial" pitchFamily="34" charset="0"/>
          <a:ea typeface="宋体" panose="02010600030101010101" pitchFamily="2" charset="-122"/>
        </a:defRPr>
      </a:lvl4pPr>
      <a:lvl5pPr marL="2057400" indent="-228600" algn="l" defTabSz="914400" rtl="0" eaLnBrk="1" fontAlgn="base" hangingPunct="1">
        <a:lnSpc>
          <a:spcPct val="100000"/>
        </a:lnSpc>
        <a:spcBef>
          <a:spcPct val="20000"/>
        </a:spcBef>
        <a:spcAft>
          <a:spcPct val="0"/>
        </a:spcAft>
        <a:buClr>
          <a:schemeClr val="folHlink"/>
        </a:buClr>
        <a:buSzTx/>
        <a:buFont typeface="Wingdings 2" pitchFamily="18" charset="2"/>
        <a:buChar char="¡"/>
        <a:defRPr kumimoji="0" sz="2000" b="0" i="0" u="none" baseline="0">
          <a:solidFill>
            <a:schemeClr val="tx1"/>
          </a:solidFill>
          <a:latin typeface="Arial" pitchFamily="34" charset="0"/>
          <a:ea typeface="宋体" panose="02010600030101010101" pitchFamily="2" charset="-122"/>
        </a:defRPr>
      </a:lvl5pPr>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image" Target="../media/image4.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image" Target="../media/image5.gif"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image" Target="../media/image6.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452322322300111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F0F8FF"/>
        </a:solidFill>
      </p:bgPr>
    </p:bg>
    <p:spTree>
      <p:nvGrpSpPr>
        <p:cNvPr id="1" name=""/>
        <p:cNvGrpSpPr/>
        <p:nvPr/>
      </p:nvGrpSpPr>
      <p:grpSpPr>
        <a:xfrm>
          <a:off x="0" y="0"/>
          <a:ext cx="0" cy="0"/>
        </a:xfrm>
      </p:grpSpPr>
      <p:sp>
        <p:nvSpPr>
          <p:cNvPr id="2" name="New shape"/>
          <p:cNvSpPr/>
          <p:nvPr/>
        </p:nvSpPr>
        <p:spPr>
          <a:xfrm>
            <a:off x="127000" y="127000"/>
            <a:ext cx="8890000" cy="660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lgn="l" rtl="0" eaLnBrk="1" hangingPunct="1">
              <a:defRPr kumimoji="0" lang="zh-CN" altLang="en-US" sz="2800" i="1"/>
            </a:defPPr>
            <a:lvl1pPr marL="0" indent="0" algn="l" defTabSz="914400" rtl="0" eaLnBrk="1" fontAlgn="base" hangingPunct="1">
              <a:lnSpc>
                <a:spcPct val="100000"/>
              </a:lnSpc>
              <a:spcBef>
                <a:spcPct val="0"/>
              </a:spcBef>
              <a:spcAft>
                <a:spcPct val="0"/>
              </a:spcAft>
              <a:buClrTx/>
              <a:buSzTx/>
              <a:buFontTx/>
              <a:buNone/>
              <a:defRPr kumimoji="0" sz="1800" b="0" i="0" u="none" baseline="0">
                <a:solidFill>
                  <a:srgbClr val="FFFFFF"/>
                </a:solidFill>
                <a:latin typeface="Arial"/>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rgbClr val="FFFFFF"/>
                </a:solidFill>
                <a:latin typeface="Arial"/>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rgbClr val="FFFFFF"/>
                </a:solidFill>
                <a:latin typeface="Arial"/>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rgbClr val="FFFFFF"/>
                </a:solidFill>
                <a:latin typeface="Arial"/>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rgbClr val="FFFFFF"/>
                </a:solidFill>
                <a:latin typeface="Arial"/>
                <a:ea typeface="宋体" panose="02010600030101010101" pitchFamily="2" charset="-122"/>
              </a:defRPr>
            </a:lvl5pPr>
            <a:lvl6pPr>
              <a:defRPr lang="zh-CN">
                <a:solidFill>
                  <a:srgbClr val="FFFFFF"/>
                </a:solidFill>
                <a:latin typeface="Arial"/>
              </a:defRPr>
            </a:lvl6pPr>
            <a:lvl7pPr>
              <a:defRPr lang="zh-CN">
                <a:solidFill>
                  <a:srgbClr val="FFFFFF"/>
                </a:solidFill>
                <a:latin typeface="Arial"/>
              </a:defRPr>
            </a:lvl7pPr>
            <a:lvl8pPr>
              <a:defRPr lang="zh-CN">
                <a:solidFill>
                  <a:srgbClr val="FFFFFF"/>
                </a:solidFill>
                <a:latin typeface="Arial"/>
              </a:defRPr>
            </a:lvl8pPr>
            <a:lvl9pPr>
              <a:defRPr lang="zh-CN">
                <a:solidFill>
                  <a:srgbClr val="FFFFFF"/>
                </a:solidFill>
                <a:latin typeface="Arial"/>
              </a:defRPr>
            </a:lvl9pPr>
          </a:lstStyle>
          <a:p>
            <a:pPr algn="ctr"/>
            <a:r>
              <a:rPr sz="4400">
                <a:solidFill>
                  <a:srgbClr val="000000"/>
                </a:solidFill>
                <a:ea typeface="华文宋体"/>
              </a:rPr>
              <a:t>中学生心理健康考试焦虑调整</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59394" name="标题 59393"/>
          <p:cNvSpPr/>
          <p:nvPr>
            <p:ph type="title"/>
          </p:nvPr>
        </p:nvSpPr>
        <p:spPr>
          <a:xfrm>
            <a:off x="4572000" y="2971800"/>
            <a:ext cx="40386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anose="02010600030101010101" pitchFamily="2" charset="-122"/>
              </a:defRPr>
            </a:lvl1pPr>
          </a:lstStyle>
          <a:p>
            <a:pPr lvl="0" algn="l">
              <a:lnSpc>
                <a:spcPct val="130000"/>
              </a:lnSpc>
            </a:pPr>
            <a:r>
              <a:rPr sz="2400">
                <a:solidFill>
                  <a:srgbClr val="000000"/>
                </a:solidFill>
              </a:rPr>
              <a:t>主裁判最终出示红牌将齐达内罚出场。而在随后进行得点球大战中,意大利队5:3战胜了法国队,夺得大力神杯。齐达内在接受法国电视台采访时,她说道,“当我在场上往回走时,马特拉齐在身后一直不停地侮辱我得母亲和我得姐姐,她得话语让我实在难以忍受。开始我不想听,但就是她仍旧不停地说,最终我没有控制住自己。”</a:t>
            </a:r>
          </a:p>
        </p:txBody>
      </p:sp>
      <p:sp>
        <p:nvSpPr>
          <p:cNvPr id="59395" name="文本占位符 59394"/>
          <p:cNvSpPr/>
          <p:nvPr>
            <p:ph type="body" idx="4294967295"/>
          </p:nvPr>
        </p:nvSpPr>
        <p:spPr>
          <a:xfrm>
            <a:off x="301625" y="1600200"/>
            <a:ext cx="4270375" cy="449897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folHlink"/>
              </a:buClr>
              <a:buSzPct val="85000"/>
              <a:buFont typeface="Wingdings 2" pitchFamily="18" charset="2"/>
              <a:buChar char="¡"/>
              <a:defRPr kumimoji="0" lang="zh-CN" altLang="en-US" sz="3200" b="0" i="0" u="none" baseline="0">
                <a:solidFill>
                  <a:schemeClr val="tx1"/>
                </a:solidFill>
                <a:latin typeface="Arial" pitchFamily="34" charset="0"/>
                <a:ea typeface="宋体" panose="02010600030101010101"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2" pitchFamily="18" charset="2"/>
              <a:buChar char=""/>
              <a:defRPr kumimoji="0" lang="zh-CN" altLang="en-US" sz="2800" b="0" i="0" u="none" baseline="0">
                <a:solidFill>
                  <a:schemeClr val="tx1"/>
                </a:solidFill>
                <a:latin typeface="Arial" pitchFamily="34" charset="0"/>
                <a:ea typeface="宋体" panose="02010600030101010101" pitchFamily="2" charset="-122"/>
              </a:defRPr>
            </a:lvl2pPr>
            <a:lvl3pPr marL="1143000" indent="-228600" algn="l" defTabSz="914400" rtl="0" eaLnBrk="1" fontAlgn="base" hangingPunct="1">
              <a:lnSpc>
                <a:spcPct val="100000"/>
              </a:lnSpc>
              <a:spcBef>
                <a:spcPct val="20000"/>
              </a:spcBef>
              <a:spcAft>
                <a:spcPct val="0"/>
              </a:spcAft>
              <a:buClr>
                <a:schemeClr val="folHlink"/>
              </a:buClr>
              <a:buSzTx/>
              <a:buFont typeface="Wingdings 2" pitchFamily="18" charset="2"/>
              <a:buChar char="¡"/>
              <a:defRPr kumimoji="0" lang="zh-CN" altLang="en-US" sz="2400" b="0" i="0" u="none" baseline="0">
                <a:solidFill>
                  <a:schemeClr val="tx1"/>
                </a:solidFill>
                <a:latin typeface="Arial" pitchFamily="34" charset="0"/>
                <a:ea typeface="宋体" panose="02010600030101010101"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2" pitchFamily="18" charset="2"/>
              <a:buChar char=""/>
              <a:defRPr kumimoji="0" lang="zh-CN" altLang="en-US" sz="2000" b="0" i="0" u="none" baseline="0">
                <a:solidFill>
                  <a:schemeClr val="tx1"/>
                </a:solidFill>
                <a:latin typeface="Arial" pitchFamily="34" charset="0"/>
                <a:ea typeface="宋体" panose="02010600030101010101" pitchFamily="2" charset="-122"/>
              </a:defRPr>
            </a:lvl4pPr>
            <a:lvl5pPr marL="2057400" indent="-228600" algn="l" defTabSz="914400" rtl="0" eaLnBrk="1" fontAlgn="base" hangingPunct="1">
              <a:lnSpc>
                <a:spcPct val="100000"/>
              </a:lnSpc>
              <a:spcBef>
                <a:spcPct val="20000"/>
              </a:spcBef>
              <a:spcAft>
                <a:spcPct val="0"/>
              </a:spcAft>
              <a:buClr>
                <a:schemeClr val="folHlink"/>
              </a:buClr>
              <a:buSzTx/>
              <a:buFont typeface="Wingdings 2" pitchFamily="18" charset="2"/>
              <a:buChar char="¡"/>
              <a:defRPr kumimoji="0" lang="zh-CN" altLang="en-US" sz="2000" b="0" i="0" u="none" baseline="0">
                <a:solidFill>
                  <a:schemeClr val="tx1"/>
                </a:solidFill>
                <a:latin typeface="Arial" pitchFamily="34" charset="0"/>
                <a:ea typeface="宋体" panose="02010600030101010101" pitchFamily="2" charset="-122"/>
              </a:defRPr>
            </a:lvl5pPr>
          </a:lstStyle>
          <a:p/>
        </p:txBody>
      </p:sp>
      <p:pic>
        <p:nvPicPr>
          <p:cNvPr id="59396" name="图片 59395"/>
          <p:cNvPicPr/>
          <p:nvPr/>
        </p:nvPicPr>
        <p:blipFill>
          <a:blip r:embed="rId2"/>
          <a:stretch>
            <a:fillRect/>
          </a:stretch>
        </p:blipFill>
        <p:spPr>
          <a:xfrm>
            <a:off x="457200" y="228600"/>
            <a:ext cx="4127500" cy="6096000"/>
          </a:xfrm>
          <a:prstGeom prst="rect">
            <a:avLst/>
          </a:prstGeom>
          <a:noFill/>
          <a:ln>
            <a:miter lim="800000"/>
          </a:ln>
        </p:spPr>
      </p:pic>
      <p:sp>
        <p:nvSpPr>
          <p:cNvPr id="59397" name="Date Placeholder 3"/>
          <p:cNvSpPr>
            <a:spLocks noGrp="1"/>
          </p:cNvSpPr>
          <p:nvPr>
            <p:ph type="dt" sz="half" idx="2"/>
          </p:nvPr>
        </p:nvSpPr>
        <p:spPr/>
        <p:txBody>
          <a:bodyPr/>
          <a:lstStyle/>
          <a:p>
            <a:pPr lvl="0"/>
            <a:endParaRPr sz="1400"/>
          </a:p>
        </p:txBody>
      </p:sp>
      <p:sp>
        <p:nvSpPr>
          <p:cNvPr id="59398" name="Footer Placeholder 4"/>
          <p:cNvSpPr>
            <a:spLocks noGrp="1"/>
          </p:cNvSpPr>
          <p:nvPr>
            <p:ph type="ftr" sz="quarter" idx="3"/>
          </p:nvPr>
        </p:nvSpPr>
        <p:spPr/>
        <p:txBody>
          <a:bodyPr/>
          <a:lstStyle/>
          <a:p>
            <a:pPr lvl="0" algn="ctr"/>
            <a:endParaRPr sz="14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60418" name="标题 60417"/>
          <p:cNvSpPr/>
          <p:nvPr>
            <p:ph type="ctrTitle"/>
          </p:nvPr>
        </p:nvSpPr>
        <p:spPr>
          <a:xfrm>
            <a:off x="457200" y="4724400"/>
            <a:ext cx="7772400" cy="1470025"/>
          </a:xfrm>
          <a:prstGeom prst="rect">
            <a:avLst/>
          </a:prstGeom>
          <a:noFill/>
          <a:ln>
            <a:miter lim="800000"/>
          </a:ln>
        </p:spPr>
        <p:txBody>
          <a:bodyPr anchor="ctr" anchorCtr="0"/>
          <a:lstStyle/>
          <a:p>
            <a:pPr lvl="0" algn="l"/>
            <a:endParaRPr sz="2400"/>
          </a:p>
        </p:txBody>
      </p:sp>
      <p:sp>
        <p:nvSpPr>
          <p:cNvPr id="60419" name="副标题 60418"/>
          <p:cNvSpPr/>
          <p:nvPr>
            <p:ph type="subTitle" idx="1"/>
          </p:nvPr>
        </p:nvSpPr>
        <p:spPr>
          <a:xfrm>
            <a:off x="152400" y="228600"/>
            <a:ext cx="8610600" cy="6477000"/>
          </a:xfrm>
          <a:prstGeom prst="rect">
            <a:avLst/>
          </a:prstGeom>
          <a:noFill/>
          <a:ln>
            <a:miter lim="800000"/>
          </a:ln>
        </p:spPr>
        <p:txBody>
          <a:bodyPr/>
          <a:lstStyle/>
          <a:p>
            <a:pPr lvl="0" algn="l"/>
            <a:r>
              <a:rPr>
                <a:solidFill>
                  <a:srgbClr val="000000"/>
                </a:solidFill>
              </a:rPr>
              <a:t>在日常生活中,当您面临心理压力:</a:t>
            </a:r>
          </a:p>
          <a:p>
            <a:pPr lvl="0" algn="l"/>
            <a:r>
              <a:rPr>
                <a:solidFill>
                  <a:srgbClr val="000000"/>
                </a:solidFill>
              </a:rPr>
              <a:t>就是以疯狂得工作或玩乐麻痹自己?</a:t>
            </a:r>
          </a:p>
          <a:p>
            <a:pPr lvl="0" algn="l"/>
            <a:r>
              <a:rPr>
                <a:solidFill>
                  <a:srgbClr val="000000"/>
                </a:solidFill>
              </a:rPr>
              <a:t>沉浸在悲伤中不能自拔?</a:t>
            </a:r>
          </a:p>
          <a:p>
            <a:pPr lvl="0" algn="l"/>
            <a:r>
              <a:rPr>
                <a:solidFill>
                  <a:srgbClr val="000000"/>
                </a:solidFill>
              </a:rPr>
              <a:t>还就是平静地处理好问题然后置之脑后？</a:t>
            </a:r>
          </a:p>
          <a:p>
            <a:pPr lvl="0" algn="l"/>
            <a:endParaRPr>
              <a:solidFill>
                <a:srgbClr val="000000"/>
              </a:solidFill>
            </a:endParaRPr>
          </a:p>
          <a:p>
            <a:pPr lvl="0" algn="l"/>
            <a:r>
              <a:rPr>
                <a:solidFill>
                  <a:srgbClr val="000000"/>
                </a:solidFill>
              </a:rPr>
              <a:t>前两种情形就是大多数人较容易出现得反应,而对第三种则就是心有余而力不足。</a:t>
            </a:r>
          </a:p>
          <a:p>
            <a:pPr lvl="0" algn="l"/>
            <a:r>
              <a:rPr>
                <a:solidFill>
                  <a:srgbClr val="000000"/>
                </a:solidFill>
              </a:rPr>
              <a:t>其实,冷静地处理心理压力也不就是难事,那些在危机面前不惊不慌,保持冷静得人并非天生就有这份能耐,她们也都就是在生活中逐渐学会得 </a:t>
            </a:r>
          </a:p>
        </p:txBody>
      </p:sp>
      <p:sp>
        <p:nvSpPr>
          <p:cNvPr id="60420" name="日期占位符 60419"/>
          <p:cNvSpPr>
            <a:spLocks noGrp="1"/>
          </p:cNvSpPr>
          <p:nvPr>
            <p:ph type="dt" sz="half" idx="2"/>
          </p:nvPr>
        </p:nvSpPr>
        <p:spPr/>
        <p:txBody>
          <a:bodyPr/>
          <a:lstStyle/>
          <a:p>
            <a:pPr lvl="0"/>
            <a:endParaRPr sz="1400"/>
          </a:p>
        </p:txBody>
      </p:sp>
      <p:sp>
        <p:nvSpPr>
          <p:cNvPr id="60421" name="页脚占位符 60420"/>
          <p:cNvSpPr>
            <a:spLocks noGrp="1"/>
          </p:cNvSpPr>
          <p:nvPr>
            <p:ph type="ftr" sz="quarter" idx="3"/>
          </p:nvPr>
        </p:nvSpPr>
        <p:spPr/>
        <p:txBody>
          <a:bodyPr/>
          <a:lstStyle/>
          <a:p>
            <a:pPr lvl="0" algn="ctr"/>
            <a:endParaRPr sz="14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57346" name="标题 57345"/>
          <p:cNvSpPr/>
          <p:nvPr>
            <p:ph type="title"/>
          </p:nvPr>
        </p:nvSpPr>
        <p:spPr>
          <a:xfrm>
            <a:off x="301625" y="228600"/>
            <a:ext cx="854075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anose="02010600030101010101" pitchFamily="2" charset="-122"/>
              </a:defRPr>
            </a:lvl1pPr>
          </a:lstStyle>
          <a:p/>
        </p:txBody>
      </p:sp>
      <p:sp>
        <p:nvSpPr>
          <p:cNvPr id="57347" name="文本占位符 57346"/>
          <p:cNvSpPr/>
          <p:nvPr>
            <p:ph type="body" idx="4294967295"/>
          </p:nvPr>
        </p:nvSpPr>
        <p:spPr>
          <a:xfrm>
            <a:off x="301625" y="1600200"/>
            <a:ext cx="8540750" cy="449897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folHlink"/>
              </a:buClr>
              <a:buSzPct val="85000"/>
              <a:buFont typeface="Wingdings 2" pitchFamily="18" charset="2"/>
              <a:buChar char="¡"/>
              <a:defRPr kumimoji="0" lang="zh-CN" altLang="en-US" sz="3200" b="0" i="0" u="none" baseline="0">
                <a:solidFill>
                  <a:schemeClr val="tx1"/>
                </a:solidFill>
                <a:latin typeface="Arial" pitchFamily="34" charset="0"/>
                <a:ea typeface="宋体" panose="02010600030101010101"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2" pitchFamily="18" charset="2"/>
              <a:buChar char=""/>
              <a:defRPr kumimoji="0" lang="zh-CN" altLang="en-US" sz="2800" b="0" i="0" u="none" baseline="0">
                <a:solidFill>
                  <a:schemeClr val="tx1"/>
                </a:solidFill>
                <a:latin typeface="Arial" pitchFamily="34" charset="0"/>
                <a:ea typeface="宋体" panose="02010600030101010101" pitchFamily="2" charset="-122"/>
              </a:defRPr>
            </a:lvl2pPr>
            <a:lvl3pPr marL="1143000" indent="-228600" algn="l" defTabSz="914400" rtl="0" eaLnBrk="1" fontAlgn="base" hangingPunct="1">
              <a:lnSpc>
                <a:spcPct val="100000"/>
              </a:lnSpc>
              <a:spcBef>
                <a:spcPct val="20000"/>
              </a:spcBef>
              <a:spcAft>
                <a:spcPct val="0"/>
              </a:spcAft>
              <a:buClr>
                <a:schemeClr val="folHlink"/>
              </a:buClr>
              <a:buSzTx/>
              <a:buFont typeface="Wingdings 2" pitchFamily="18" charset="2"/>
              <a:buChar char="¡"/>
              <a:defRPr kumimoji="0" lang="zh-CN" altLang="en-US" sz="2400" b="0" i="0" u="none" baseline="0">
                <a:solidFill>
                  <a:schemeClr val="tx1"/>
                </a:solidFill>
                <a:latin typeface="Arial" pitchFamily="34" charset="0"/>
                <a:ea typeface="宋体" panose="02010600030101010101"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2" pitchFamily="18" charset="2"/>
              <a:buChar char=""/>
              <a:defRPr kumimoji="0" lang="zh-CN" altLang="en-US" sz="2000" b="0" i="0" u="none" baseline="0">
                <a:solidFill>
                  <a:schemeClr val="tx1"/>
                </a:solidFill>
                <a:latin typeface="Arial" pitchFamily="34" charset="0"/>
                <a:ea typeface="宋体" panose="02010600030101010101" pitchFamily="2" charset="-122"/>
              </a:defRPr>
            </a:lvl4pPr>
            <a:lvl5pPr marL="2057400" indent="-228600" algn="l" defTabSz="914400" rtl="0" eaLnBrk="1" fontAlgn="base" hangingPunct="1">
              <a:lnSpc>
                <a:spcPct val="100000"/>
              </a:lnSpc>
              <a:spcBef>
                <a:spcPct val="20000"/>
              </a:spcBef>
              <a:spcAft>
                <a:spcPct val="0"/>
              </a:spcAft>
              <a:buClr>
                <a:schemeClr val="folHlink"/>
              </a:buClr>
              <a:buSzTx/>
              <a:buFont typeface="Wingdings 2" pitchFamily="18" charset="2"/>
              <a:buChar char="¡"/>
              <a:defRPr kumimoji="0" lang="zh-CN" altLang="en-US" sz="2000" b="0" i="0" u="none" baseline="0">
                <a:solidFill>
                  <a:schemeClr val="tx1"/>
                </a:solidFill>
                <a:latin typeface="Arial" pitchFamily="34" charset="0"/>
                <a:ea typeface="宋体" panose="02010600030101010101" pitchFamily="2" charset="-122"/>
              </a:defRPr>
            </a:lvl5pPr>
          </a:lstStyle>
          <a:p/>
        </p:txBody>
      </p:sp>
      <p:sp>
        <p:nvSpPr>
          <p:cNvPr id="57348" name="Date Placeholder 3"/>
          <p:cNvSpPr>
            <a:spLocks noGrp="1"/>
          </p:cNvSpPr>
          <p:nvPr>
            <p:ph type="dt" sz="half" idx="2"/>
          </p:nvPr>
        </p:nvSpPr>
        <p:spPr/>
        <p:txBody>
          <a:bodyPr/>
          <a:lstStyle/>
          <a:p>
            <a:pPr lvl="0"/>
            <a:endParaRPr sz="1400"/>
          </a:p>
        </p:txBody>
      </p:sp>
      <p:sp>
        <p:nvSpPr>
          <p:cNvPr id="57349" name="Footer Placeholder 4"/>
          <p:cNvSpPr>
            <a:spLocks noGrp="1"/>
          </p:cNvSpPr>
          <p:nvPr>
            <p:ph type="ftr" sz="quarter" idx="3"/>
          </p:nvPr>
        </p:nvSpPr>
        <p:spPr/>
        <p:txBody>
          <a:bodyPr/>
          <a:lstStyle/>
          <a:p>
            <a:pPr lvl="0" algn="ctr"/>
            <a:endParaRPr sz="14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1746" name="标题 31745"/>
          <p:cNvSpPr/>
          <p:nvPr>
            <p:ph type="title"/>
          </p:nvPr>
        </p:nvSpPr>
        <p:spPr>
          <a:xfrm>
            <a:off x="301625" y="228600"/>
            <a:ext cx="854075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anose="02010600030101010101" pitchFamily="2" charset="-122"/>
              </a:defRPr>
            </a:lvl1pPr>
          </a:lstStyle>
          <a:p/>
        </p:txBody>
      </p:sp>
      <p:sp>
        <p:nvSpPr>
          <p:cNvPr id="31747" name="文本占位符 31746"/>
          <p:cNvSpPr/>
          <p:nvPr>
            <p:ph type="body" idx="4294967295"/>
          </p:nvPr>
        </p:nvSpPr>
        <p:spPr>
          <a:xfrm>
            <a:off x="4284662" y="404812"/>
            <a:ext cx="4484688" cy="6453188"/>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folHlink"/>
              </a:buClr>
              <a:buSzPct val="85000"/>
              <a:buFont typeface="Wingdings 2" pitchFamily="18" charset="2"/>
              <a:buChar char="¡"/>
              <a:defRPr kumimoji="0" lang="zh-CN" altLang="en-US" sz="3200" b="0" i="0" u="none" baseline="0">
                <a:solidFill>
                  <a:schemeClr val="tx1"/>
                </a:solidFill>
                <a:latin typeface="Arial" pitchFamily="34" charset="0"/>
                <a:ea typeface="宋体" panose="02010600030101010101"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2" pitchFamily="18" charset="2"/>
              <a:buChar char=""/>
              <a:defRPr kumimoji="0" lang="zh-CN" altLang="en-US" sz="2800" b="0" i="0" u="none" baseline="0">
                <a:solidFill>
                  <a:schemeClr val="tx1"/>
                </a:solidFill>
                <a:latin typeface="Arial" pitchFamily="34" charset="0"/>
                <a:ea typeface="宋体" panose="02010600030101010101" pitchFamily="2" charset="-122"/>
              </a:defRPr>
            </a:lvl2pPr>
            <a:lvl3pPr marL="1143000" indent="-228600" algn="l" defTabSz="914400" rtl="0" eaLnBrk="1" fontAlgn="base" hangingPunct="1">
              <a:lnSpc>
                <a:spcPct val="100000"/>
              </a:lnSpc>
              <a:spcBef>
                <a:spcPct val="20000"/>
              </a:spcBef>
              <a:spcAft>
                <a:spcPct val="0"/>
              </a:spcAft>
              <a:buClr>
                <a:schemeClr val="folHlink"/>
              </a:buClr>
              <a:buSzTx/>
              <a:buFont typeface="Wingdings 2" pitchFamily="18" charset="2"/>
              <a:buChar char="¡"/>
              <a:defRPr kumimoji="0" lang="zh-CN" altLang="en-US" sz="2400" b="0" i="0" u="none" baseline="0">
                <a:solidFill>
                  <a:schemeClr val="tx1"/>
                </a:solidFill>
                <a:latin typeface="Arial" pitchFamily="34" charset="0"/>
                <a:ea typeface="宋体" panose="02010600030101010101"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2" pitchFamily="18" charset="2"/>
              <a:buChar char=""/>
              <a:defRPr kumimoji="0" lang="zh-CN" altLang="en-US" sz="2000" b="0" i="0" u="none" baseline="0">
                <a:solidFill>
                  <a:schemeClr val="tx1"/>
                </a:solidFill>
                <a:latin typeface="Arial" pitchFamily="34" charset="0"/>
                <a:ea typeface="宋体" panose="02010600030101010101" pitchFamily="2" charset="-122"/>
              </a:defRPr>
            </a:lvl4pPr>
            <a:lvl5pPr marL="2057400" indent="-228600" algn="l" defTabSz="914400" rtl="0" eaLnBrk="1" fontAlgn="base" hangingPunct="1">
              <a:lnSpc>
                <a:spcPct val="100000"/>
              </a:lnSpc>
              <a:spcBef>
                <a:spcPct val="20000"/>
              </a:spcBef>
              <a:spcAft>
                <a:spcPct val="0"/>
              </a:spcAft>
              <a:buClr>
                <a:schemeClr val="folHlink"/>
              </a:buClr>
              <a:buSzTx/>
              <a:buFont typeface="Wingdings 2" pitchFamily="18" charset="2"/>
              <a:buChar char="¡"/>
              <a:defRPr kumimoji="0" lang="zh-CN" altLang="en-US" sz="2000" b="0" i="0" u="none" baseline="0">
                <a:solidFill>
                  <a:schemeClr val="tx1"/>
                </a:solidFill>
                <a:latin typeface="Arial" pitchFamily="34" charset="0"/>
                <a:ea typeface="宋体" panose="02010600030101010101" pitchFamily="2" charset="-122"/>
              </a:defRPr>
            </a:lvl5pPr>
          </a:lstStyle>
          <a:p>
            <a:pPr lvl="0"/>
            <a:r>
              <a:rPr>
                <a:solidFill>
                  <a:srgbClr val="000000"/>
                </a:solidFill>
              </a:rPr>
              <a:t>压力就是我们对任何一种刺激(身体上、精神上或内在情绪及外部情绪上)得反应,她使人感到烦恼。当压力很大时,就会产生疾病,这些疾病大多与压力得环境有关,比较常见得疾病就是心脏病、高血压和癌症。</a:t>
            </a:r>
          </a:p>
          <a:p>
            <a:pPr lvl="0"/>
            <a:r>
              <a:rPr>
                <a:solidFill>
                  <a:srgbClr val="000000"/>
                </a:solidFill>
              </a:rPr>
              <a:t>　　</a:t>
            </a:r>
          </a:p>
        </p:txBody>
      </p:sp>
      <p:pic>
        <p:nvPicPr>
          <p:cNvPr id="31749" name="图片 31748"/>
          <p:cNvPicPr/>
          <p:nvPr/>
        </p:nvPicPr>
        <p:blipFill>
          <a:blip r:embed="rId2"/>
          <a:stretch>
            <a:fillRect/>
          </a:stretch>
        </p:blipFill>
        <p:spPr>
          <a:xfrm>
            <a:off x="0" y="0"/>
            <a:ext cx="4211638" cy="3068638"/>
          </a:xfrm>
          <a:prstGeom prst="rect">
            <a:avLst/>
          </a:prstGeom>
          <a:noFill/>
          <a:ln>
            <a:miter lim="800000"/>
          </a:ln>
        </p:spPr>
      </p:pic>
      <p:sp>
        <p:nvSpPr>
          <p:cNvPr id="31750" name="矩形 31749"/>
          <p:cNvSpPr/>
          <p:nvPr/>
        </p:nvSpPr>
        <p:spPr>
          <a:xfrm>
            <a:off x="0" y="3284538"/>
            <a:ext cx="4431966" cy="2654412"/>
          </a:xfrm>
          <a:prstGeom prst="rect">
            <a:avLst/>
          </a:prstGeom>
          <a:noFill/>
          <a:ln>
            <a:noFill/>
            <a:miter lim="800000"/>
          </a:ln>
        </p:spPr>
        <p:txBody>
          <a:bodyPr>
            <a:spAutoFit/>
          </a:bodyPr>
          <a:lstStyle>
            <a:defPPr algn="l" rtl="0" eaLnBrk="1" hangingPunct="1">
              <a:defRPr kumimoji="0" lang="zh-CN" altLang="en-US" sz="2800" i="1"/>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stStyle>
          <a:p>
            <a:pPr lvl="0">
              <a:spcBef>
                <a:spcPct val="50000"/>
              </a:spcBef>
            </a:pPr>
            <a:r>
              <a:rPr sz="2800">
                <a:solidFill>
                  <a:srgbClr val="000000"/>
                </a:solidFill>
              </a:rPr>
              <a:t>此外,医生们发现由压力而引起得疾病正在增加,比如像哮喘、过敏症、偏头痛、溃疡、肠炎及皮肤病,都与压力有关。实际上,75％—90％得患者都与压力有关。</a:t>
            </a:r>
          </a:p>
        </p:txBody>
      </p:sp>
      <p:sp>
        <p:nvSpPr>
          <p:cNvPr id="31751" name="Date Placeholder 3"/>
          <p:cNvSpPr>
            <a:spLocks noGrp="1"/>
          </p:cNvSpPr>
          <p:nvPr>
            <p:ph type="dt" sz="half" idx="2"/>
          </p:nvPr>
        </p:nvSpPr>
        <p:spPr/>
        <p:txBody>
          <a:bodyPr/>
          <a:lstStyle/>
          <a:p>
            <a:pPr lvl="0"/>
            <a:endParaRPr sz="1400"/>
          </a:p>
        </p:txBody>
      </p:sp>
      <p:sp>
        <p:nvSpPr>
          <p:cNvPr id="31752" name="Footer Placeholder 4"/>
          <p:cNvSpPr>
            <a:spLocks noGrp="1"/>
          </p:cNvSpPr>
          <p:nvPr>
            <p:ph type="ftr" sz="quarter" idx="3"/>
          </p:nvPr>
        </p:nvSpPr>
        <p:spPr/>
        <p:txBody>
          <a:bodyPr/>
          <a:lstStyle/>
          <a:p>
            <a:pPr lvl="0" algn="ctr"/>
            <a:endParaRPr sz="14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56324" name="文本占位符 56323"/>
          <p:cNvPicPr/>
          <p:nvPr>
            <p:ph type="body" idx="4294967295"/>
          </p:nvPr>
        </p:nvPicPr>
        <p:blipFill>
          <a:blip r:embed="rId2"/>
          <a:stretch>
            <a:fillRect/>
          </a:stretch>
        </p:blipFill>
        <p:spPr>
          <a:xfrm>
            <a:off x="1692275" y="0"/>
            <a:ext cx="5256212" cy="6597650"/>
          </a:xfrm>
          <a:prstGeom prst="rect">
            <a:avLst/>
          </a:prstGeom>
          <a:noFill/>
          <a:ln>
            <a:miter lim="800000"/>
          </a:ln>
        </p:spPr>
      </p:pic>
      <p:sp>
        <p:nvSpPr>
          <p:cNvPr id="56325" name="Date Placeholder 3"/>
          <p:cNvSpPr>
            <a:spLocks noGrp="1"/>
          </p:cNvSpPr>
          <p:nvPr>
            <p:ph type="dt" sz="half" idx="2"/>
          </p:nvPr>
        </p:nvSpPr>
        <p:spPr/>
        <p:txBody>
          <a:bodyPr/>
          <a:lstStyle/>
          <a:p>
            <a:pPr lvl="0"/>
            <a:endParaRPr sz="1400"/>
          </a:p>
        </p:txBody>
      </p:sp>
      <p:sp>
        <p:nvSpPr>
          <p:cNvPr id="56326" name="Footer Placeholder 4"/>
          <p:cNvSpPr>
            <a:spLocks noGrp="1"/>
          </p:cNvSpPr>
          <p:nvPr>
            <p:ph type="ftr" sz="quarter" idx="3"/>
          </p:nvPr>
        </p:nvSpPr>
        <p:spPr/>
        <p:txBody>
          <a:bodyPr/>
          <a:lstStyle/>
          <a:p>
            <a:pPr lvl="0" algn="ctr"/>
            <a:endParaRPr sz="14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51205" name="矩形 51204"/>
          <p:cNvSpPr/>
          <p:nvPr/>
        </p:nvSpPr>
        <p:spPr>
          <a:xfrm>
            <a:off x="179388" y="-65472"/>
            <a:ext cx="8577894" cy="5217293"/>
          </a:xfrm>
          <a:prstGeom prst="rect">
            <a:avLst/>
          </a:prstGeom>
          <a:noFill/>
          <a:ln>
            <a:noFill/>
            <a:miter lim="800000"/>
          </a:ln>
        </p:spPr>
        <p:txBody>
          <a:bodyPr anchor="ctr" anchorCtr="0">
            <a:spAutoFit/>
          </a:bodyPr>
          <a:lstStyle>
            <a:defPPr algn="l" rtl="0" eaLnBrk="1" hangingPunct="1">
              <a:defRPr kumimoji="0" lang="zh-CN" altLang="en-US" sz="2800" i="1"/>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anose="02010600030101010101" pitchFamily="2" charset="-122"/>
              </a:defRPr>
            </a:lvl5pPr>
          </a:lstStyle>
          <a:p>
            <a:pPr lvl="0">
              <a:lnSpc>
                <a:spcPct val="120000"/>
              </a:lnSpc>
            </a:pPr>
            <a:r>
              <a:rPr sz="2800">
                <a:solidFill>
                  <a:srgbClr val="000000"/>
                </a:solidFill>
              </a:rPr>
              <a:t>什么就是焦虑？</a:t>
            </a:r>
          </a:p>
          <a:p>
            <a:pPr lvl="0">
              <a:lnSpc>
                <a:spcPct val="120000"/>
              </a:lnSpc>
            </a:pPr>
            <a:r>
              <a:rPr sz="2800">
                <a:solidFill>
                  <a:srgbClr val="000000"/>
                </a:solidFill>
              </a:rPr>
              <a:t>一般认为焦虑就是由紧张、不安、焦急、忧虑、担心、恐惧等感受交织而成得复杂得情绪状态。</a:t>
            </a:r>
          </a:p>
          <a:p>
            <a:pPr lvl="0">
              <a:lnSpc>
                <a:spcPct val="120000"/>
              </a:lnSpc>
            </a:pPr>
            <a:endParaRPr sz="2800">
              <a:solidFill>
                <a:srgbClr val="000000"/>
              </a:solidFill>
            </a:endParaRPr>
          </a:p>
          <a:p>
            <a:pPr lvl="0">
              <a:lnSpc>
                <a:spcPct val="120000"/>
              </a:lnSpc>
            </a:pPr>
            <a:r>
              <a:rPr sz="2800">
                <a:solidFill>
                  <a:srgbClr val="000000"/>
                </a:solidFill>
              </a:rPr>
              <a:t>美国得迈耶-格罗斯等人从临床得角度对焦虑做了较为完整得描述。她们把焦虑反应看作就是:</a:t>
            </a:r>
          </a:p>
          <a:p>
            <a:pPr lvl="0">
              <a:lnSpc>
                <a:spcPct val="120000"/>
              </a:lnSpc>
            </a:pPr>
            <a:endParaRPr sz="2800">
              <a:solidFill>
                <a:srgbClr val="000000"/>
              </a:solidFill>
            </a:endParaRPr>
          </a:p>
          <a:p>
            <a:pPr lvl="0">
              <a:lnSpc>
                <a:spcPct val="120000"/>
              </a:lnSpc>
            </a:pPr>
            <a:r>
              <a:rPr sz="2800" b="1">
                <a:solidFill>
                  <a:srgbClr val="000000"/>
                </a:solidFill>
              </a:rPr>
              <a:t>带有不愉快情绪色彩得正常得适应行为,把她们描述为包含着对危险、威胁和需要特别努力但对此又无能为力得苦恼得强烈得预期。</a:t>
            </a:r>
          </a:p>
        </p:txBody>
      </p:sp>
      <p:sp>
        <p:nvSpPr>
          <p:cNvPr id="51206" name="Date Placeholder 3"/>
          <p:cNvSpPr>
            <a:spLocks noGrp="1"/>
          </p:cNvSpPr>
          <p:nvPr>
            <p:ph type="dt" sz="half" idx="2"/>
          </p:nvPr>
        </p:nvSpPr>
        <p:spPr/>
        <p:txBody>
          <a:bodyPr/>
          <a:lstStyle/>
          <a:p>
            <a:pPr lvl="0"/>
            <a:endParaRPr sz="1400"/>
          </a:p>
        </p:txBody>
      </p:sp>
      <p:sp>
        <p:nvSpPr>
          <p:cNvPr id="51207" name="Footer Placeholder 4"/>
          <p:cNvSpPr>
            <a:spLocks noGrp="1"/>
          </p:cNvSpPr>
          <p:nvPr>
            <p:ph type="ftr" sz="quarter" idx="3"/>
          </p:nvPr>
        </p:nvSpPr>
        <p:spPr/>
        <p:txBody>
          <a:bodyPr/>
          <a:lstStyle/>
          <a:p>
            <a:pPr lvl="0" algn="ctr"/>
            <a:endParaRPr sz="14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52227" name="文本占位符 52226"/>
          <p:cNvSpPr/>
          <p:nvPr>
            <p:ph type="body" idx="4294967295"/>
          </p:nvPr>
        </p:nvSpPr>
        <p:spPr>
          <a:xfrm>
            <a:off x="250825" y="620712"/>
            <a:ext cx="8540750" cy="5976938"/>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folHlink"/>
              </a:buClr>
              <a:buSzPct val="85000"/>
              <a:buFont typeface="Wingdings 2" pitchFamily="18" charset="2"/>
              <a:buChar char="¡"/>
              <a:defRPr kumimoji="0" lang="zh-CN" altLang="en-US" sz="3200" b="0" i="0" u="none" baseline="0">
                <a:solidFill>
                  <a:schemeClr val="tx1"/>
                </a:solidFill>
                <a:latin typeface="Arial" pitchFamily="34" charset="0"/>
                <a:ea typeface="宋体" panose="02010600030101010101"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2" pitchFamily="18" charset="2"/>
              <a:buChar char=""/>
              <a:defRPr kumimoji="0" lang="zh-CN" altLang="en-US" sz="2800" b="0" i="0" u="none" baseline="0">
                <a:solidFill>
                  <a:schemeClr val="tx1"/>
                </a:solidFill>
                <a:latin typeface="Arial" pitchFamily="34" charset="0"/>
                <a:ea typeface="宋体" panose="02010600030101010101" pitchFamily="2" charset="-122"/>
              </a:defRPr>
            </a:lvl2pPr>
            <a:lvl3pPr marL="1143000" indent="-228600" algn="l" defTabSz="914400" rtl="0" eaLnBrk="1" fontAlgn="base" hangingPunct="1">
              <a:lnSpc>
                <a:spcPct val="100000"/>
              </a:lnSpc>
              <a:spcBef>
                <a:spcPct val="20000"/>
              </a:spcBef>
              <a:spcAft>
                <a:spcPct val="0"/>
              </a:spcAft>
              <a:buClr>
                <a:schemeClr val="folHlink"/>
              </a:buClr>
              <a:buSzTx/>
              <a:buFont typeface="Wingdings 2" pitchFamily="18" charset="2"/>
              <a:buChar char="¡"/>
              <a:defRPr kumimoji="0" lang="zh-CN" altLang="en-US" sz="2400" b="0" i="0" u="none" baseline="0">
                <a:solidFill>
                  <a:schemeClr val="tx1"/>
                </a:solidFill>
                <a:latin typeface="Arial" pitchFamily="34" charset="0"/>
                <a:ea typeface="宋体" panose="02010600030101010101"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2" pitchFamily="18" charset="2"/>
              <a:buChar char=""/>
              <a:defRPr kumimoji="0" lang="zh-CN" altLang="en-US" sz="2000" b="0" i="0" u="none" baseline="0">
                <a:solidFill>
                  <a:schemeClr val="tx1"/>
                </a:solidFill>
                <a:latin typeface="Arial" pitchFamily="34" charset="0"/>
                <a:ea typeface="宋体" panose="02010600030101010101" pitchFamily="2" charset="-122"/>
              </a:defRPr>
            </a:lvl4pPr>
            <a:lvl5pPr marL="2057400" indent="-228600" algn="l" defTabSz="914400" rtl="0" eaLnBrk="1" fontAlgn="base" hangingPunct="1">
              <a:lnSpc>
                <a:spcPct val="100000"/>
              </a:lnSpc>
              <a:spcBef>
                <a:spcPct val="20000"/>
              </a:spcBef>
              <a:spcAft>
                <a:spcPct val="0"/>
              </a:spcAft>
              <a:buClr>
                <a:schemeClr val="folHlink"/>
              </a:buClr>
              <a:buSzTx/>
              <a:buFont typeface="Wingdings 2" pitchFamily="18" charset="2"/>
              <a:buChar char="¡"/>
              <a:defRPr kumimoji="0" lang="zh-CN" altLang="en-US" sz="2000" b="0" i="0" u="none" baseline="0">
                <a:solidFill>
                  <a:schemeClr val="tx1"/>
                </a:solidFill>
                <a:latin typeface="Arial" pitchFamily="34" charset="0"/>
                <a:ea typeface="宋体" panose="02010600030101010101" pitchFamily="2" charset="-122"/>
              </a:defRPr>
            </a:lvl5pPr>
          </a:lstStyle>
          <a:p>
            <a:pPr lvl="0">
              <a:lnSpc>
                <a:spcPct val="120000"/>
              </a:lnSpc>
            </a:pPr>
            <a:r>
              <a:rPr sz="2800">
                <a:solidFill>
                  <a:srgbClr val="000000"/>
                </a:solidFill>
              </a:rPr>
              <a:t>焦虑在生理上表现为:</a:t>
            </a:r>
          </a:p>
          <a:p>
            <a:pPr lvl="0">
              <a:lnSpc>
                <a:spcPct val="120000"/>
              </a:lnSpc>
            </a:pPr>
            <a:r>
              <a:rPr sz="2800">
                <a:solidFill>
                  <a:srgbClr val="000000"/>
                </a:solidFill>
              </a:rPr>
              <a:t>自主神经系统活动增加,肾上腺素输出量提高,</a:t>
            </a:r>
          </a:p>
          <a:p>
            <a:pPr lvl="0">
              <a:lnSpc>
                <a:spcPct val="120000"/>
              </a:lnSpc>
            </a:pPr>
            <a:r>
              <a:rPr sz="2800">
                <a:solidFill>
                  <a:srgbClr val="000000"/>
                </a:solidFill>
              </a:rPr>
              <a:t>血压和心率增强,皮肤出汗,面色苍白,</a:t>
            </a:r>
          </a:p>
          <a:p>
            <a:pPr lvl="0">
              <a:lnSpc>
                <a:spcPct val="120000"/>
              </a:lnSpc>
            </a:pPr>
            <a:r>
              <a:rPr sz="2800">
                <a:solidFill>
                  <a:srgbClr val="000000"/>
                </a:solidFill>
              </a:rPr>
              <a:t>口发干,呼吸加深、加快,肌肉失去弹性,大便和小便得频率增加。</a:t>
            </a:r>
          </a:p>
          <a:p>
            <a:pPr lvl="0">
              <a:lnSpc>
                <a:spcPct val="120000"/>
              </a:lnSpc>
            </a:pPr>
            <a:r>
              <a:rPr sz="2800">
                <a:solidFill>
                  <a:srgbClr val="000000"/>
                </a:solidFill>
              </a:rPr>
              <a:t>如果这种状态持续相当长得时间,那么坐立不安得运动就开始,而且会影响到消化和睡眠。</a:t>
            </a:r>
          </a:p>
          <a:p>
            <a:pPr lvl="0">
              <a:lnSpc>
                <a:spcPct val="120000"/>
              </a:lnSpc>
            </a:pPr>
            <a:r>
              <a:rPr sz="2800">
                <a:solidFill>
                  <a:srgbClr val="000000"/>
                </a:solidFill>
              </a:rPr>
              <a:t>因此,个体出现焦虑这种情绪状态时,一般都伴随有生理、行为及认知方面得异常反应。</a:t>
            </a:r>
            <a:r>
              <a:rPr>
                <a:solidFill>
                  <a:srgbClr val="000000"/>
                </a:solidFill>
              </a:rPr>
              <a:t> </a:t>
            </a:r>
          </a:p>
        </p:txBody>
      </p:sp>
      <p:sp>
        <p:nvSpPr>
          <p:cNvPr id="52228" name="Date Placeholder 3"/>
          <p:cNvSpPr>
            <a:spLocks noGrp="1"/>
          </p:cNvSpPr>
          <p:nvPr>
            <p:ph type="dt" sz="half" idx="2"/>
          </p:nvPr>
        </p:nvSpPr>
        <p:spPr/>
        <p:txBody>
          <a:bodyPr/>
          <a:lstStyle/>
          <a:p>
            <a:pPr lvl="0"/>
            <a:endParaRPr sz="1400"/>
          </a:p>
        </p:txBody>
      </p:sp>
      <p:sp>
        <p:nvSpPr>
          <p:cNvPr id="52229" name="Footer Placeholder 4"/>
          <p:cNvSpPr>
            <a:spLocks noGrp="1"/>
          </p:cNvSpPr>
          <p:nvPr>
            <p:ph type="ftr" sz="quarter" idx="3"/>
          </p:nvPr>
        </p:nvSpPr>
        <p:spPr/>
        <p:txBody>
          <a:bodyPr/>
          <a:lstStyle/>
          <a:p>
            <a:pPr lvl="0" algn="ctr"/>
            <a:endParaRPr sz="1400"/>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2000" fill="hold" nodeType="clickEffect">
                                  <p:stCondLst>
                                    <p:cond delay="0"/>
                                  </p:stCondLst>
                                  <p:childTnLst>
                                    <p:set>
                                      <p:cBhvr additive="base">
                                        <p:cTn id="6" dur="1" fill="hold">
                                          <p:stCondLst>
                                            <p:cond delay="0"/>
                                          </p:stCondLst>
                                        </p:cTn>
                                        <p:tgtEl>
                                          <p:spTgt spid="52227">
                                            <p:txEl>
                                              <p:pRg st="1" end="1"/>
                                            </p:txEl>
                                          </p:spTgt>
                                        </p:tgtEl>
                                        <p:attrNameLst>
                                          <p:attrName>style.visibility</p:attrName>
                                        </p:attrNameLst>
                                      </p:cBhvr>
                                      <p:to>
                                        <p:strVal val="visible"/>
                                      </p:to>
                                    </p:set>
                                    <p:animEffect transition="in" filter="blinds(horizontal)">
                                      <p:cBhvr additive="base">
                                        <p:cTn id="7" dur="2000"/>
                                        <p:tgtEl>
                                          <p:spTgt spid="52227">
                                            <p:txEl>
                                              <p:pRg st="1" end="1"/>
                                            </p:txEl>
                                          </p:spTgt>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2" presetClass="entr" presetSubtype="4" dur="2000" fill="hold" nodeType="clickEffect">
                                  <p:stCondLst>
                                    <p:cond delay="0"/>
                                  </p:stCondLst>
                                  <p:childTnLst>
                                    <p:set>
                                      <p:cBhvr additive="base">
                                        <p:cTn id="11" dur="1" fill="hold">
                                          <p:stCondLst>
                                            <p:cond delay="0"/>
                                          </p:stCondLst>
                                        </p:cTn>
                                        <p:tgtEl>
                                          <p:spTgt spid="52227">
                                            <p:txEl>
                                              <p:pRg st="2" end="2"/>
                                            </p:txEl>
                                          </p:spTgt>
                                        </p:tgtEl>
                                        <p:attrNameLst>
                                          <p:attrName>style.visibility</p:attrName>
                                        </p:attrNameLst>
                                      </p:cBhvr>
                                      <p:to>
                                        <p:strVal val="visible"/>
                                      </p:to>
                                    </p:set>
                                    <p:anim calcmode="lin" valueType="num">
                                      <p:cBhvr additive="base">
                                        <p:cTn id="12" dur="2000" fill="hold"/>
                                        <p:tgtEl>
                                          <p:spTgt spid="52227">
                                            <p:txEl>
                                              <p:pRg st="2" end="2"/>
                                            </p:txEl>
                                          </p:spTgt>
                                        </p:tgtEl>
                                        <p:attrNameLst>
                                          <p:attrName>ppt_x</p:attrName>
                                        </p:attrNameLst>
                                      </p:cBhvr>
                                      <p:tavLst>
                                        <p:tav tm="0">
                                          <p:val>
                                            <p:strVal val="#ppt_x"/>
                                          </p:val>
                                        </p:tav>
                                        <p:tav tm="100000">
                                          <p:val>
                                            <p:strVal val="#ppt_x"/>
                                          </p:val>
                                        </p:tav>
                                      </p:tavLst>
                                    </p:anim>
                                    <p:anim calcmode="lin" valueType="num">
                                      <p:cBhvr additive="base">
                                        <p:cTn id="13" dur="2000" fill="hold"/>
                                        <p:tgtEl>
                                          <p:spTgt spid="5222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4" fill="hold" nodeType="clickPar">
                      <p:stCondLst>
                        <p:cond delay="indefinite"/>
                      </p:stCondLst>
                      <p:childTnLst>
                        <p:par>
                          <p:cTn id="15" fill="hold" nodeType="afterGroup">
                            <p:stCondLst>
                              <p:cond delay="0"/>
                            </p:stCondLst>
                            <p:childTnLst>
                              <p:par>
                                <p:cTn id="16" presetID="8" presetClass="entr" presetSubtype="16" dur="2000" fill="hold" nodeType="clickEffect">
                                  <p:stCondLst>
                                    <p:cond delay="0"/>
                                  </p:stCondLst>
                                  <p:childTnLst>
                                    <p:set>
                                      <p:cBhvr additive="base">
                                        <p:cTn id="17" dur="1" fill="hold">
                                          <p:stCondLst>
                                            <p:cond delay="0"/>
                                          </p:stCondLst>
                                        </p:cTn>
                                        <p:tgtEl>
                                          <p:spTgt spid="52227">
                                            <p:txEl>
                                              <p:pRg st="3" end="3"/>
                                            </p:txEl>
                                          </p:spTgt>
                                        </p:tgtEl>
                                        <p:attrNameLst>
                                          <p:attrName>style.visibility</p:attrName>
                                        </p:attrNameLst>
                                      </p:cBhvr>
                                      <p:to>
                                        <p:strVal val="visible"/>
                                      </p:to>
                                    </p:set>
                                    <p:animEffect transition="in" filter="diamond(in)">
                                      <p:cBhvr additive="base">
                                        <p:cTn id="18" dur="2000"/>
                                        <p:tgtEl>
                                          <p:spTgt spid="52227">
                                            <p:txEl>
                                              <p:pRg st="3" end="3"/>
                                            </p:txEl>
                                          </p:spTgt>
                                        </p:tgtEl>
                                      </p:cBhvr>
                                    </p:animEffect>
                                  </p:childTnLst>
                                </p:cTn>
                              </p:par>
                            </p:childTnLst>
                          </p:cTn>
                        </p:par>
                      </p:childTnLst>
                    </p:cTn>
                  </p:par>
                  <p:par>
                    <p:cTn id="19" fill="hold" nodeType="clickPar">
                      <p:stCondLst>
                        <p:cond delay="indefinite"/>
                      </p:stCondLst>
                      <p:childTnLst>
                        <p:par>
                          <p:cTn id="20" fill="hold" nodeType="afterGroup">
                            <p:stCondLst>
                              <p:cond delay="0"/>
                            </p:stCondLst>
                            <p:childTnLst>
                              <p:par>
                                <p:cTn id="21" presetID="4" presetClass="entr" presetSubtype="16" dur="2000" fill="hold" nodeType="clickEffect">
                                  <p:stCondLst>
                                    <p:cond delay="0"/>
                                  </p:stCondLst>
                                  <p:childTnLst>
                                    <p:set>
                                      <p:cBhvr additive="base">
                                        <p:cTn id="22" dur="1" fill="hold">
                                          <p:stCondLst>
                                            <p:cond delay="0"/>
                                          </p:stCondLst>
                                        </p:cTn>
                                        <p:tgtEl>
                                          <p:spTgt spid="52227">
                                            <p:txEl>
                                              <p:pRg st="4" end="4"/>
                                            </p:txEl>
                                          </p:spTgt>
                                        </p:tgtEl>
                                        <p:attrNameLst>
                                          <p:attrName>style.visibility</p:attrName>
                                        </p:attrNameLst>
                                      </p:cBhvr>
                                      <p:to>
                                        <p:strVal val="visible"/>
                                      </p:to>
                                    </p:set>
                                    <p:animEffect transition="in" filter="box(in)">
                                      <p:cBhvr additive="base">
                                        <p:cTn id="23" dur="2000"/>
                                        <p:tgtEl>
                                          <p:spTgt spid="52227">
                                            <p:txEl>
                                              <p:pRg st="4" end="4"/>
                                            </p:txEl>
                                          </p:spTgt>
                                        </p:tgtEl>
                                      </p:cBhvr>
                                    </p:animEffect>
                                  </p:childTnLst>
                                </p:cTn>
                              </p:par>
                            </p:childTnLst>
                          </p:cTn>
                        </p:par>
                      </p:childTnLst>
                    </p:cTn>
                  </p:par>
                  <p:par>
                    <p:cTn id="24" fill="hold" nodeType="clickPar">
                      <p:stCondLst>
                        <p:cond delay="indefinite"/>
                      </p:stCondLst>
                      <p:childTnLst>
                        <p:par>
                          <p:cTn id="25" fill="hold" nodeType="afterGroup">
                            <p:stCondLst>
                              <p:cond delay="0"/>
                            </p:stCondLst>
                            <p:childTnLst>
                              <p:par>
                                <p:cTn id="26" presetID="8" presetClass="entr" presetSubtype="16" dur="2000" fill="hold" nodeType="clickEffect">
                                  <p:stCondLst>
                                    <p:cond delay="0"/>
                                  </p:stCondLst>
                                  <p:childTnLst>
                                    <p:set>
                                      <p:cBhvr additive="base">
                                        <p:cTn id="27" dur="1" fill="hold">
                                          <p:stCondLst>
                                            <p:cond delay="0"/>
                                          </p:stCondLst>
                                        </p:cTn>
                                        <p:tgtEl>
                                          <p:spTgt spid="52227">
                                            <p:txEl>
                                              <p:pRg st="5" end="5"/>
                                            </p:txEl>
                                          </p:spTgt>
                                        </p:tgtEl>
                                        <p:attrNameLst>
                                          <p:attrName>style.visibility</p:attrName>
                                        </p:attrNameLst>
                                      </p:cBhvr>
                                      <p:to>
                                        <p:strVal val="visible"/>
                                      </p:to>
                                    </p:set>
                                    <p:animEffect transition="in" filter="diamond(in)">
                                      <p:cBhvr additive="base">
                                        <p:cTn id="28" dur="2000"/>
                                        <p:tgtEl>
                                          <p:spTgt spid="52227">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53251" name="文本占位符 53250"/>
          <p:cNvSpPr/>
          <p:nvPr>
            <p:ph type="body" idx="4294967295"/>
          </p:nvPr>
        </p:nvSpPr>
        <p:spPr>
          <a:xfrm>
            <a:off x="179388" y="333375"/>
            <a:ext cx="8540750" cy="561657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folHlink"/>
              </a:buClr>
              <a:buSzPct val="85000"/>
              <a:buFont typeface="Wingdings 2" pitchFamily="18" charset="2"/>
              <a:buChar char="¡"/>
              <a:defRPr kumimoji="0" lang="zh-CN" altLang="en-US" sz="3200" b="0" i="0" u="none" baseline="0">
                <a:solidFill>
                  <a:schemeClr val="tx1"/>
                </a:solidFill>
                <a:latin typeface="Arial" pitchFamily="34" charset="0"/>
                <a:ea typeface="宋体" panose="02010600030101010101"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2" pitchFamily="18" charset="2"/>
              <a:buChar char=""/>
              <a:defRPr kumimoji="0" lang="zh-CN" altLang="en-US" sz="2800" b="0" i="0" u="none" baseline="0">
                <a:solidFill>
                  <a:schemeClr val="tx1"/>
                </a:solidFill>
                <a:latin typeface="Arial" pitchFamily="34" charset="0"/>
                <a:ea typeface="宋体" panose="02010600030101010101" pitchFamily="2" charset="-122"/>
              </a:defRPr>
            </a:lvl2pPr>
            <a:lvl3pPr marL="1143000" indent="-228600" algn="l" defTabSz="914400" rtl="0" eaLnBrk="1" fontAlgn="base" hangingPunct="1">
              <a:lnSpc>
                <a:spcPct val="100000"/>
              </a:lnSpc>
              <a:spcBef>
                <a:spcPct val="20000"/>
              </a:spcBef>
              <a:spcAft>
                <a:spcPct val="0"/>
              </a:spcAft>
              <a:buClr>
                <a:schemeClr val="folHlink"/>
              </a:buClr>
              <a:buSzTx/>
              <a:buFont typeface="Wingdings 2" pitchFamily="18" charset="2"/>
              <a:buChar char="¡"/>
              <a:defRPr kumimoji="0" lang="zh-CN" altLang="en-US" sz="2400" b="0" i="0" u="none" baseline="0">
                <a:solidFill>
                  <a:schemeClr val="tx1"/>
                </a:solidFill>
                <a:latin typeface="Arial" pitchFamily="34" charset="0"/>
                <a:ea typeface="宋体" panose="02010600030101010101"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2" pitchFamily="18" charset="2"/>
              <a:buChar char=""/>
              <a:defRPr kumimoji="0" lang="zh-CN" altLang="en-US" sz="2000" b="0" i="0" u="none" baseline="0">
                <a:solidFill>
                  <a:schemeClr val="tx1"/>
                </a:solidFill>
                <a:latin typeface="Arial" pitchFamily="34" charset="0"/>
                <a:ea typeface="宋体" panose="02010600030101010101" pitchFamily="2" charset="-122"/>
              </a:defRPr>
            </a:lvl4pPr>
            <a:lvl5pPr marL="2057400" indent="-228600" algn="l" defTabSz="914400" rtl="0" eaLnBrk="1" fontAlgn="base" hangingPunct="1">
              <a:lnSpc>
                <a:spcPct val="100000"/>
              </a:lnSpc>
              <a:spcBef>
                <a:spcPct val="20000"/>
              </a:spcBef>
              <a:spcAft>
                <a:spcPct val="0"/>
              </a:spcAft>
              <a:buClr>
                <a:schemeClr val="folHlink"/>
              </a:buClr>
              <a:buSzTx/>
              <a:buFont typeface="Wingdings 2" pitchFamily="18" charset="2"/>
              <a:buChar char="¡"/>
              <a:defRPr kumimoji="0" lang="zh-CN" altLang="en-US" sz="2000" b="0" i="0" u="none" baseline="0">
                <a:solidFill>
                  <a:schemeClr val="tx1"/>
                </a:solidFill>
                <a:latin typeface="Arial" pitchFamily="34" charset="0"/>
                <a:ea typeface="宋体" panose="02010600030101010101" pitchFamily="2" charset="-122"/>
              </a:defRPr>
            </a:lvl5pPr>
          </a:lstStyle>
          <a:p>
            <a:pPr lvl="0"/>
            <a:r>
              <a:rPr>
                <a:solidFill>
                  <a:srgbClr val="000000"/>
                </a:solidFill>
              </a:rPr>
              <a:t>正常得焦虑人皆有之。</a:t>
            </a:r>
          </a:p>
          <a:p>
            <a:endParaRPr>
              <a:solidFill>
                <a:srgbClr val="000000"/>
              </a:solidFill>
            </a:endParaRPr>
          </a:p>
          <a:p>
            <a:pPr lvl="0"/>
            <a:r>
              <a:rPr>
                <a:solidFill>
                  <a:srgbClr val="000000"/>
                </a:solidFill>
              </a:rPr>
              <a:t>引起焦虑得刺激即使反复出现,也可逐渐适应而最终不再引起焦虑,至少可以由于逐渐适应而减少焦虑反应。</a:t>
            </a:r>
          </a:p>
          <a:p>
            <a:endParaRPr>
              <a:solidFill>
                <a:srgbClr val="000000"/>
              </a:solidFill>
            </a:endParaRPr>
          </a:p>
          <a:p>
            <a:pPr lvl="0"/>
            <a:r>
              <a:rPr>
                <a:solidFill>
                  <a:srgbClr val="000000"/>
                </a:solidFill>
              </a:rPr>
              <a:t>例如经常参加考试得绝大多数学生,并不会引起明显得时刻等待考试失败到来得焦虑反应。</a:t>
            </a:r>
          </a:p>
        </p:txBody>
      </p:sp>
      <p:sp>
        <p:nvSpPr>
          <p:cNvPr id="53252" name="Date Placeholder 3"/>
          <p:cNvSpPr>
            <a:spLocks noGrp="1"/>
          </p:cNvSpPr>
          <p:nvPr>
            <p:ph type="dt" sz="half" idx="2"/>
          </p:nvPr>
        </p:nvSpPr>
        <p:spPr/>
        <p:txBody>
          <a:bodyPr/>
          <a:lstStyle/>
          <a:p>
            <a:pPr lvl="0"/>
            <a:endParaRPr sz="1400"/>
          </a:p>
        </p:txBody>
      </p:sp>
      <p:sp>
        <p:nvSpPr>
          <p:cNvPr id="53253" name="Footer Placeholder 4"/>
          <p:cNvSpPr>
            <a:spLocks noGrp="1"/>
          </p:cNvSpPr>
          <p:nvPr>
            <p:ph type="ftr" sz="quarter" idx="3"/>
          </p:nvPr>
        </p:nvSpPr>
        <p:spPr/>
        <p:txBody>
          <a:bodyPr/>
          <a:lstStyle/>
          <a:p>
            <a:pPr lvl="0" algn="ctr"/>
            <a:endParaRPr sz="14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54274" name="标题 54273"/>
          <p:cNvSpPr/>
          <p:nvPr>
            <p:ph type="title"/>
          </p:nvPr>
        </p:nvSpPr>
        <p:spPr>
          <a:xfrm>
            <a:off x="301625" y="228600"/>
            <a:ext cx="8540750" cy="608012"/>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anose="02010600030101010101" pitchFamily="2" charset="-122"/>
              </a:defRPr>
            </a:lvl1pPr>
          </a:lstStyle>
          <a:p>
            <a:pPr lvl="0"/>
            <a:r>
              <a:rPr sz="4000">
                <a:solidFill>
                  <a:srgbClr val="000000"/>
                </a:solidFill>
              </a:rPr>
              <a:t>考试焦虑症</a:t>
            </a:r>
          </a:p>
        </p:txBody>
      </p:sp>
      <p:sp>
        <p:nvSpPr>
          <p:cNvPr id="54275" name="文本占位符 54274"/>
          <p:cNvSpPr/>
          <p:nvPr>
            <p:ph type="body" idx="4294967295"/>
          </p:nvPr>
        </p:nvSpPr>
        <p:spPr>
          <a:xfrm>
            <a:off x="323850" y="1268412"/>
            <a:ext cx="8540750" cy="5589588"/>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folHlink"/>
              </a:buClr>
              <a:buSzPct val="85000"/>
              <a:buFont typeface="Wingdings 2" pitchFamily="18" charset="2"/>
              <a:buChar char="¡"/>
              <a:defRPr kumimoji="0" lang="zh-CN" altLang="en-US" sz="3200" b="0" i="0" u="none" baseline="0">
                <a:solidFill>
                  <a:schemeClr val="tx1"/>
                </a:solidFill>
                <a:latin typeface="Arial" pitchFamily="34" charset="0"/>
                <a:ea typeface="宋体" panose="02010600030101010101"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2" pitchFamily="18" charset="2"/>
              <a:buChar char=""/>
              <a:defRPr kumimoji="0" lang="zh-CN" altLang="en-US" sz="2800" b="0" i="0" u="none" baseline="0">
                <a:solidFill>
                  <a:schemeClr val="tx1"/>
                </a:solidFill>
                <a:latin typeface="Arial" pitchFamily="34" charset="0"/>
                <a:ea typeface="宋体" panose="02010600030101010101" pitchFamily="2" charset="-122"/>
              </a:defRPr>
            </a:lvl2pPr>
            <a:lvl3pPr marL="1143000" indent="-228600" algn="l" defTabSz="914400" rtl="0" eaLnBrk="1" fontAlgn="base" hangingPunct="1">
              <a:lnSpc>
                <a:spcPct val="100000"/>
              </a:lnSpc>
              <a:spcBef>
                <a:spcPct val="20000"/>
              </a:spcBef>
              <a:spcAft>
                <a:spcPct val="0"/>
              </a:spcAft>
              <a:buClr>
                <a:schemeClr val="folHlink"/>
              </a:buClr>
              <a:buSzTx/>
              <a:buFont typeface="Wingdings 2" pitchFamily="18" charset="2"/>
              <a:buChar char="¡"/>
              <a:defRPr kumimoji="0" lang="zh-CN" altLang="en-US" sz="2400" b="0" i="0" u="none" baseline="0">
                <a:solidFill>
                  <a:schemeClr val="tx1"/>
                </a:solidFill>
                <a:latin typeface="Arial" pitchFamily="34" charset="0"/>
                <a:ea typeface="宋体" panose="02010600030101010101"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2" pitchFamily="18" charset="2"/>
              <a:buChar char=""/>
              <a:defRPr kumimoji="0" lang="zh-CN" altLang="en-US" sz="2000" b="0" i="0" u="none" baseline="0">
                <a:solidFill>
                  <a:schemeClr val="tx1"/>
                </a:solidFill>
                <a:latin typeface="Arial" pitchFamily="34" charset="0"/>
                <a:ea typeface="宋体" panose="02010600030101010101" pitchFamily="2" charset="-122"/>
              </a:defRPr>
            </a:lvl4pPr>
            <a:lvl5pPr marL="2057400" indent="-228600" algn="l" defTabSz="914400" rtl="0" eaLnBrk="1" fontAlgn="base" hangingPunct="1">
              <a:lnSpc>
                <a:spcPct val="100000"/>
              </a:lnSpc>
              <a:spcBef>
                <a:spcPct val="20000"/>
              </a:spcBef>
              <a:spcAft>
                <a:spcPct val="0"/>
              </a:spcAft>
              <a:buClr>
                <a:schemeClr val="folHlink"/>
              </a:buClr>
              <a:buSzTx/>
              <a:buFont typeface="Wingdings 2" pitchFamily="18" charset="2"/>
              <a:buChar char="¡"/>
              <a:defRPr kumimoji="0" lang="zh-CN" altLang="en-US" sz="2000" b="0" i="0" u="none" baseline="0">
                <a:solidFill>
                  <a:schemeClr val="tx1"/>
                </a:solidFill>
                <a:latin typeface="Arial" pitchFamily="34" charset="0"/>
                <a:ea typeface="宋体" panose="02010600030101010101" pitchFamily="2" charset="-122"/>
              </a:defRPr>
            </a:lvl5pPr>
          </a:lstStyle>
          <a:p>
            <a:pPr lvl="0">
              <a:lnSpc>
                <a:spcPct val="120000"/>
              </a:lnSpc>
            </a:pPr>
            <a:r>
              <a:rPr>
                <a:solidFill>
                  <a:srgbClr val="000000"/>
                </a:solidFill>
              </a:rPr>
              <a:t>考试焦虑症就是一种因考试引起各种精神症状和躯体症状得焦虑症。</a:t>
            </a:r>
          </a:p>
          <a:p>
            <a:pPr lvl="0">
              <a:lnSpc>
                <a:spcPct val="120000"/>
              </a:lnSpc>
            </a:pPr>
            <a:r>
              <a:rPr>
                <a:solidFill>
                  <a:srgbClr val="000000"/>
                </a:solidFill>
              </a:rPr>
              <a:t>考试焦虑症得核心症状就是焦虑。这种焦虑常因无意识地受到过去考试失败经验得强化而难以控制和无力摆脱。</a:t>
            </a:r>
          </a:p>
          <a:p>
            <a:pPr lvl="0">
              <a:lnSpc>
                <a:spcPct val="120000"/>
              </a:lnSpc>
            </a:pPr>
            <a:r>
              <a:rPr>
                <a:solidFill>
                  <a:srgbClr val="000000"/>
                </a:solidFill>
              </a:rPr>
              <a:t>其临床表现主要为精神症状和躯体症状。</a:t>
            </a:r>
          </a:p>
        </p:txBody>
      </p:sp>
      <p:sp>
        <p:nvSpPr>
          <p:cNvPr id="54276" name="Date Placeholder 3"/>
          <p:cNvSpPr>
            <a:spLocks noGrp="1"/>
          </p:cNvSpPr>
          <p:nvPr>
            <p:ph type="dt" sz="half" idx="2"/>
          </p:nvPr>
        </p:nvSpPr>
        <p:spPr/>
        <p:txBody>
          <a:bodyPr/>
          <a:lstStyle/>
          <a:p>
            <a:pPr lvl="0"/>
            <a:endParaRPr sz="1400"/>
          </a:p>
        </p:txBody>
      </p:sp>
      <p:sp>
        <p:nvSpPr>
          <p:cNvPr id="54277" name="Footer Placeholder 4"/>
          <p:cNvSpPr>
            <a:spLocks noGrp="1"/>
          </p:cNvSpPr>
          <p:nvPr>
            <p:ph type="ftr" sz="quarter" idx="3"/>
          </p:nvPr>
        </p:nvSpPr>
        <p:spPr/>
        <p:txBody>
          <a:bodyPr/>
          <a:lstStyle/>
          <a:p>
            <a:pPr lvl="0" algn="ctr"/>
            <a:endParaRPr sz="1400"/>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8" presetClass="entr" presetSubtype="16" dur="2000" fill="hold" nodeType="clickEffect">
                                  <p:stCondLst>
                                    <p:cond delay="0"/>
                                  </p:stCondLst>
                                  <p:childTnLst>
                                    <p:set>
                                      <p:cBhvr additive="base">
                                        <p:cTn id="6" dur="1" fill="hold">
                                          <p:stCondLst>
                                            <p:cond delay="0"/>
                                          </p:stCondLst>
                                        </p:cTn>
                                        <p:tgtEl>
                                          <p:spTgt spid="54275">
                                            <p:txEl>
                                              <p:pRg st="0" end="0"/>
                                            </p:txEl>
                                          </p:spTgt>
                                        </p:tgtEl>
                                        <p:attrNameLst>
                                          <p:attrName>style.visibility</p:attrName>
                                        </p:attrNameLst>
                                      </p:cBhvr>
                                      <p:to>
                                        <p:strVal val="visible"/>
                                      </p:to>
                                    </p:set>
                                    <p:animEffect transition="in" filter="diamond(in)">
                                      <p:cBhvr additive="base">
                                        <p:cTn id="7" dur="2000"/>
                                        <p:tgtEl>
                                          <p:spTgt spid="54275">
                                            <p:txEl>
                                              <p:pRg st="0" end="0"/>
                                            </p:txEl>
                                          </p:spTgt>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5" presetClass="entr" presetSubtype="10" dur="500" fill="hold" nodeType="clickEffect">
                                  <p:stCondLst>
                                    <p:cond delay="0"/>
                                  </p:stCondLst>
                                  <p:childTnLst>
                                    <p:set>
                                      <p:cBhvr additive="base">
                                        <p:cTn id="11" dur="1" fill="hold">
                                          <p:stCondLst>
                                            <p:cond delay="0"/>
                                          </p:stCondLst>
                                        </p:cTn>
                                        <p:tgtEl>
                                          <p:spTgt spid="54275">
                                            <p:txEl>
                                              <p:pRg st="1" end="1"/>
                                            </p:txEl>
                                          </p:spTgt>
                                        </p:tgtEl>
                                        <p:attrNameLst>
                                          <p:attrName>style.visibility</p:attrName>
                                        </p:attrNameLst>
                                      </p:cBhvr>
                                      <p:to>
                                        <p:strVal val="visible"/>
                                      </p:to>
                                    </p:set>
                                    <p:animEffect transition="in" filter="checkerboard(across)">
                                      <p:cBhvr additive="base">
                                        <p:cTn id="12" dur="500"/>
                                        <p:tgtEl>
                                          <p:spTgt spid="54275">
                                            <p:txEl>
                                              <p:pRg st="1" end="1"/>
                                            </p:txEl>
                                          </p:spTgt>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5" presetClass="entr" presetSubtype="10" dur="2000" fill="hold" nodeType="clickEffect">
                                  <p:stCondLst>
                                    <p:cond delay="0"/>
                                  </p:stCondLst>
                                  <p:childTnLst>
                                    <p:set>
                                      <p:cBhvr additive="base">
                                        <p:cTn id="16" dur="1" fill="hold">
                                          <p:stCondLst>
                                            <p:cond delay="0"/>
                                          </p:stCondLst>
                                        </p:cTn>
                                        <p:tgtEl>
                                          <p:spTgt spid="54275">
                                            <p:txEl>
                                              <p:pRg st="2" end="2"/>
                                            </p:txEl>
                                          </p:spTgt>
                                        </p:tgtEl>
                                        <p:attrNameLst>
                                          <p:attrName>style.visibility</p:attrName>
                                        </p:attrNameLst>
                                      </p:cBhvr>
                                      <p:to>
                                        <p:strVal val="visible"/>
                                      </p:to>
                                    </p:set>
                                    <p:animEffect transition="in" filter="checkerboard(across)">
                                      <p:cBhvr additive="base">
                                        <p:cTn id="17" dur="2000"/>
                                        <p:tgtEl>
                                          <p:spTgt spid="5427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61442" name="标题 61441"/>
          <p:cNvSpPr/>
          <p:nvPr>
            <p:ph type="title"/>
          </p:nvPr>
        </p:nvSpPr>
        <p:spPr>
          <a:xfrm>
            <a:off x="301625" y="228600"/>
            <a:ext cx="854075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anose="02010600030101010101" pitchFamily="2" charset="-122"/>
              </a:defRPr>
            </a:lvl1pPr>
          </a:lstStyle>
          <a:p/>
        </p:txBody>
      </p:sp>
      <p:sp>
        <p:nvSpPr>
          <p:cNvPr id="61443" name="文本占位符 61442"/>
          <p:cNvSpPr/>
          <p:nvPr>
            <p:ph type="body" idx="4294967295"/>
          </p:nvPr>
        </p:nvSpPr>
        <p:spPr>
          <a:xfrm>
            <a:off x="301625" y="333375"/>
            <a:ext cx="8540750" cy="652462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folHlink"/>
              </a:buClr>
              <a:buSzPct val="85000"/>
              <a:buFont typeface="Wingdings 2" pitchFamily="18" charset="2"/>
              <a:buChar char="¡"/>
              <a:defRPr kumimoji="0" lang="zh-CN" altLang="en-US" sz="3200" b="0" i="0" u="none" baseline="0">
                <a:solidFill>
                  <a:schemeClr val="tx1"/>
                </a:solidFill>
                <a:latin typeface="Arial" pitchFamily="34" charset="0"/>
                <a:ea typeface="宋体" panose="02010600030101010101" pitchFamily="2" charset="-122"/>
              </a:defRPr>
            </a:lvl1pPr>
            <a:lvl2pPr marL="742950" indent="-285750" algn="l" defTabSz="914400" rtl="0" eaLnBrk="1" fontAlgn="base" hangingPunct="1">
              <a:lnSpc>
                <a:spcPct val="100000"/>
              </a:lnSpc>
              <a:spcBef>
                <a:spcPct val="20000"/>
              </a:spcBef>
              <a:spcAft>
                <a:spcPct val="0"/>
              </a:spcAft>
              <a:buClr>
                <a:schemeClr val="tx2"/>
              </a:buClr>
              <a:buSzPct val="85000"/>
              <a:buFont typeface="Wingdings 2" pitchFamily="18" charset="2"/>
              <a:buChar char=""/>
              <a:defRPr kumimoji="0" lang="zh-CN" altLang="en-US" sz="2800" b="0" i="0" u="none" baseline="0">
                <a:solidFill>
                  <a:schemeClr val="tx1"/>
                </a:solidFill>
                <a:latin typeface="Arial" pitchFamily="34" charset="0"/>
                <a:ea typeface="宋体" panose="02010600030101010101" pitchFamily="2" charset="-122"/>
              </a:defRPr>
            </a:lvl2pPr>
            <a:lvl3pPr marL="1143000" indent="-228600" algn="l" defTabSz="914400" rtl="0" eaLnBrk="1" fontAlgn="base" hangingPunct="1">
              <a:lnSpc>
                <a:spcPct val="100000"/>
              </a:lnSpc>
              <a:spcBef>
                <a:spcPct val="20000"/>
              </a:spcBef>
              <a:spcAft>
                <a:spcPct val="0"/>
              </a:spcAft>
              <a:buClr>
                <a:schemeClr val="folHlink"/>
              </a:buClr>
              <a:buSzTx/>
              <a:buFont typeface="Wingdings 2" pitchFamily="18" charset="2"/>
              <a:buChar char="¡"/>
              <a:defRPr kumimoji="0" lang="zh-CN" altLang="en-US" sz="2400" b="0" i="0" u="none" baseline="0">
                <a:solidFill>
                  <a:schemeClr val="tx1"/>
                </a:solidFill>
                <a:latin typeface="Arial" pitchFamily="34" charset="0"/>
                <a:ea typeface="宋体" panose="02010600030101010101" pitchFamily="2" charset="-122"/>
              </a:defRPr>
            </a:lvl3pPr>
            <a:lvl4pPr marL="1600200" indent="-228600" algn="l" defTabSz="914400" rtl="0" eaLnBrk="1" fontAlgn="base" hangingPunct="1">
              <a:lnSpc>
                <a:spcPct val="100000"/>
              </a:lnSpc>
              <a:spcBef>
                <a:spcPct val="20000"/>
              </a:spcBef>
              <a:spcAft>
                <a:spcPct val="0"/>
              </a:spcAft>
              <a:buClr>
                <a:schemeClr val="tx2"/>
              </a:buClr>
              <a:buSzPct val="90000"/>
              <a:buFont typeface="Wingdings 2" pitchFamily="18" charset="2"/>
              <a:buChar char=""/>
              <a:defRPr kumimoji="0" lang="zh-CN" altLang="en-US" sz="2000" b="0" i="0" u="none" baseline="0">
                <a:solidFill>
                  <a:schemeClr val="tx1"/>
                </a:solidFill>
                <a:latin typeface="Arial" pitchFamily="34" charset="0"/>
                <a:ea typeface="宋体" panose="02010600030101010101" pitchFamily="2" charset="-122"/>
              </a:defRPr>
            </a:lvl4pPr>
            <a:lvl5pPr marL="2057400" indent="-228600" algn="l" defTabSz="914400" rtl="0" eaLnBrk="1" fontAlgn="base" hangingPunct="1">
              <a:lnSpc>
                <a:spcPct val="100000"/>
              </a:lnSpc>
              <a:spcBef>
                <a:spcPct val="20000"/>
              </a:spcBef>
              <a:spcAft>
                <a:spcPct val="0"/>
              </a:spcAft>
              <a:buClr>
                <a:schemeClr val="folHlink"/>
              </a:buClr>
              <a:buSzTx/>
              <a:buFont typeface="Wingdings 2" pitchFamily="18" charset="2"/>
              <a:buChar char="¡"/>
              <a:defRPr kumimoji="0" lang="zh-CN" altLang="en-US" sz="2000" b="0" i="0" u="none" baseline="0">
                <a:solidFill>
                  <a:schemeClr val="tx1"/>
                </a:solidFill>
                <a:latin typeface="Arial" pitchFamily="34" charset="0"/>
                <a:ea typeface="宋体" panose="02010600030101010101" pitchFamily="2" charset="-122"/>
              </a:defRPr>
            </a:lvl5pPr>
          </a:lstStyle>
          <a:p>
            <a:pPr lvl="0">
              <a:lnSpc>
                <a:spcPct val="120000"/>
              </a:lnSpc>
            </a:pPr>
            <a:r>
              <a:rPr sz="2800">
                <a:solidFill>
                  <a:srgbClr val="000000"/>
                </a:solidFill>
              </a:rPr>
              <a:t>精神症状主要表现为</a:t>
            </a:r>
          </a:p>
          <a:p>
            <a:pPr lvl="0">
              <a:lnSpc>
                <a:spcPct val="120000"/>
              </a:lnSpc>
              <a:buNone/>
            </a:pPr>
            <a:r>
              <a:rPr sz="2800">
                <a:solidFill>
                  <a:srgbClr val="000000"/>
                </a:solidFill>
              </a:rPr>
              <a:t>   情绪紧张、慌乱、烦躁、忧虑、不安、担心、恐惧和神经过敏。</a:t>
            </a:r>
          </a:p>
          <a:p>
            <a:pPr lvl="0">
              <a:lnSpc>
                <a:spcPct val="120000"/>
              </a:lnSpc>
              <a:buNone/>
            </a:pPr>
            <a:r>
              <a:rPr sz="2800">
                <a:solidFill>
                  <a:srgbClr val="000000"/>
                </a:solidFill>
              </a:rPr>
              <a:t>   这些情绪表现在考试前得复习阶段就已经十分明显和突出,且难以控制。</a:t>
            </a:r>
          </a:p>
          <a:p>
            <a:pPr lvl="0">
              <a:lnSpc>
                <a:spcPct val="120000"/>
              </a:lnSpc>
              <a:buNone/>
            </a:pPr>
            <a:r>
              <a:rPr sz="2800">
                <a:solidFill>
                  <a:srgbClr val="000000"/>
                </a:solidFill>
              </a:rPr>
              <a:t>   在考试时,由于不能自制得过度紧张,会出现感受性降低,看错试题要求,注意力难以集中,无法回忆出熟悉得知识内容,思维迟钝、混乱、不能正常分析、归纳、判断、推理,连本来完全能做出得题目也一下子“卡住”做不出来,严重时甚至头脑里一片空白,看着试卷发呆。 </a:t>
            </a:r>
          </a:p>
          <a:p>
            <a:pPr lvl="0"/>
            <a:endParaRPr sz="2800">
              <a:solidFill>
                <a:srgbClr val="000000"/>
              </a:solidFill>
            </a:endParaRPr>
          </a:p>
        </p:txBody>
      </p:sp>
      <p:sp>
        <p:nvSpPr>
          <p:cNvPr id="61444" name="Date Placeholder 3"/>
          <p:cNvSpPr>
            <a:spLocks noGrp="1"/>
          </p:cNvSpPr>
          <p:nvPr>
            <p:ph type="dt" sz="half" idx="2"/>
          </p:nvPr>
        </p:nvSpPr>
        <p:spPr/>
        <p:txBody>
          <a:bodyPr/>
          <a:lstStyle/>
          <a:p>
            <a:pPr lvl="0"/>
            <a:endParaRPr sz="1400"/>
          </a:p>
        </p:txBody>
      </p:sp>
      <p:sp>
        <p:nvSpPr>
          <p:cNvPr id="61445" name="Footer Placeholder 4"/>
          <p:cNvSpPr>
            <a:spLocks noGrp="1"/>
          </p:cNvSpPr>
          <p:nvPr>
            <p:ph type="ftr" sz="quarter" idx="3"/>
          </p:nvPr>
        </p:nvSpPr>
        <p:spPr/>
        <p:txBody>
          <a:bodyPr/>
          <a:lstStyle/>
          <a:p>
            <a:pPr lvl="0" algn="ctr"/>
            <a:endParaRPr sz="1400"/>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2000" fill="hold" nodeType="clickEffect">
                                  <p:stCondLst>
                                    <p:cond delay="0"/>
                                  </p:stCondLst>
                                  <p:childTnLst>
                                    <p:set>
                                      <p:cBhvr additive="base">
                                        <p:cTn id="6" dur="1" fill="hold">
                                          <p:stCondLst>
                                            <p:cond delay="0"/>
                                          </p:stCondLst>
                                        </p:cTn>
                                        <p:tgtEl>
                                          <p:spTgt spid="61443">
                                            <p:txEl>
                                              <p:pRg st="1" end="1"/>
                                            </p:txEl>
                                          </p:spTgt>
                                        </p:tgtEl>
                                        <p:attrNameLst>
                                          <p:attrName>style.visibility</p:attrName>
                                        </p:attrNameLst>
                                      </p:cBhvr>
                                      <p:to>
                                        <p:strVal val="visible"/>
                                      </p:to>
                                    </p:set>
                                    <p:animEffect transition="in" filter="blinds(horizontal)">
                                      <p:cBhvr additive="base">
                                        <p:cTn id="7" dur="2000"/>
                                        <p:tgtEl>
                                          <p:spTgt spid="61443">
                                            <p:txEl>
                                              <p:pRg st="1" end="1"/>
                                            </p:txEl>
                                          </p:spTgt>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4" presetClass="entr" presetSubtype="16" dur="500" fill="hold" nodeType="clickEffect">
                                  <p:stCondLst>
                                    <p:cond delay="0"/>
                                  </p:stCondLst>
                                  <p:childTnLst>
                                    <p:set>
                                      <p:cBhvr additive="base">
                                        <p:cTn id="11" dur="1" fill="hold">
                                          <p:stCondLst>
                                            <p:cond delay="0"/>
                                          </p:stCondLst>
                                        </p:cTn>
                                        <p:tgtEl>
                                          <p:spTgt spid="61443">
                                            <p:txEl>
                                              <p:pRg st="2" end="2"/>
                                            </p:txEl>
                                          </p:spTgt>
                                        </p:tgtEl>
                                        <p:attrNameLst>
                                          <p:attrName>style.visibility</p:attrName>
                                        </p:attrNameLst>
                                      </p:cBhvr>
                                      <p:to>
                                        <p:strVal val="visible"/>
                                      </p:to>
                                    </p:set>
                                    <p:animEffect transition="in" filter="box(in)">
                                      <p:cBhvr additive="base">
                                        <p:cTn id="12" dur="500"/>
                                        <p:tgtEl>
                                          <p:spTgt spid="61443">
                                            <p:txEl>
                                              <p:pRg st="2" end="2"/>
                                            </p:txEl>
                                          </p:spTgt>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8" presetClass="entr" presetSubtype="16" dur="2000" fill="hold" nodeType="clickEffect">
                                  <p:stCondLst>
                                    <p:cond delay="0"/>
                                  </p:stCondLst>
                                  <p:childTnLst>
                                    <p:set>
                                      <p:cBhvr additive="base">
                                        <p:cTn id="16" dur="1" fill="hold">
                                          <p:stCondLst>
                                            <p:cond delay="0"/>
                                          </p:stCondLst>
                                        </p:cTn>
                                        <p:tgtEl>
                                          <p:spTgt spid="61443">
                                            <p:txEl>
                                              <p:pRg st="3" end="3"/>
                                            </p:txEl>
                                          </p:spTgt>
                                        </p:tgtEl>
                                        <p:attrNameLst>
                                          <p:attrName>style.visibility</p:attrName>
                                        </p:attrNameLst>
                                      </p:cBhvr>
                                      <p:to>
                                        <p:strVal val="visible"/>
                                      </p:to>
                                    </p:set>
                                    <p:animEffect transition="in" filter="diamond(in)">
                                      <p:cBhvr additive="base">
                                        <p:cTn id="17" dur="2000"/>
                                        <p:tgtEl>
                                          <p:spTgt spid="6144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050" name="标题 1"/>
          <p:cNvSpPr>
            <a:spLocks noGrp="1"/>
          </p:cNvSpPr>
          <p:nvPr>
            <p:ph type="title" idx="4294967295"/>
          </p:nvPr>
        </p:nvSpPr>
        <p:spPr>
          <a:xfrm>
            <a:off x="207963" y="1433513"/>
            <a:ext cx="8229600" cy="785813"/>
          </a:xfrm>
        </p:spPr>
        <p:txBody>
          <a:bodyPr wrap="square" anchor="ctr"/>
          <a:lstStyle/>
          <a:p>
            <a:pPr marL="0" marR="0" indent="0" algn="ctr" defTabSz="914400" rtl="0" eaLnBrk="1" fontAlgn="base" latinLnBrk="0" hangingPunct="1">
              <a:lnSpc>
                <a:spcPct val="100000"/>
              </a:lnSpc>
              <a:spcBef>
                <a:spcPct val="0"/>
              </a:spcBef>
              <a:spcAft>
                <a:spcPct val="0"/>
              </a:spcAft>
              <a:buClrTx/>
              <a:buSzTx/>
              <a:buFontTx/>
              <a:buNone/>
            </a:pPr>
            <a:r>
              <a:rPr kumimoji="0" lang="zh-CN" altLang="en-US" sz="3200" b="0" i="0" u="none" strike="noStrike" kern="1200" cap="none" spc="0" normalizeH="0" baseline="0" noProof="1">
                <a:solidFill>
                  <a:srgbClr val="000000"/>
                </a:solidFill>
                <a:effectLst>
                  <a:outerShdw blurRad="38100" dist="38100" dir="2700000">
                    <a:srgbClr val="C0C0C0"/>
                  </a:outerShdw>
                </a:effectLst>
                <a:latin typeface="黑体" panose="02010609060101010101" pitchFamily="2" charset="-122"/>
                <a:ea typeface="黑体" panose="02010609060101010101" pitchFamily="2" charset="-122"/>
                <a:cs typeface="+mj-cs"/>
              </a:rPr>
              <a:t>大家学习辛苦了，还是要坚持</a:t>
            </a:r>
          </a:p>
        </p:txBody>
      </p:sp>
      <p:sp>
        <p:nvSpPr>
          <p:cNvPr id="2051" name="文本框 1"/>
          <p:cNvSpPr/>
          <p:nvPr/>
        </p:nvSpPr>
        <p:spPr>
          <a:xfrm>
            <a:off x="4811713" y="3633788"/>
            <a:ext cx="2622550" cy="368300"/>
          </a:xfrm>
          <a:prstGeom prst="rect">
            <a:avLst/>
          </a:prstGeom>
          <a:noFill/>
          <a:ln w="9525">
            <a:noFill/>
          </a:ln>
        </p:spPr>
        <p:txBody>
          <a:bodyPr wrap="square" anchor="t"/>
          <a:lstStyle>
            <a:defPPr algn="l" rtl="0" eaLnBrk="1" hangingPunct="1">
              <a:defRPr kumimoji="0" lang="zh-CN" altLang="en-US" sz="2800" i="1"/>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anose="02010600030101010101" pitchFamily="2" charset="-122"/>
              </a:defRPr>
            </a:lvl5pPr>
          </a:lstStyle>
          <a:p>
            <a:pPr fontAlgn="base"/>
            <a:r>
              <a:rPr lang="zh-CN" altLang="en-US" strike="noStrike" noProof="1">
                <a:solidFill>
                  <a:srgbClr val="000000"/>
                </a:solidFill>
                <a:effectLst>
                  <a:outerShdw blurRad="38100" dist="38100" dir="2700000">
                    <a:srgbClr val="C0C0C0"/>
                  </a:outerShdw>
                </a:effectLst>
                <a:latin typeface="黑体" panose="02010609060101010101" pitchFamily="2" charset="-122"/>
                <a:ea typeface="黑体" panose="02010609060101010101" pitchFamily="2" charset="-122"/>
                <a:cs typeface="+mn-cs"/>
              </a:rPr>
              <a:t>继续保持安静</a:t>
            </a:r>
            <a:endParaRPr lang="zh-CN" altLang="en-US" strike="noStrike" noProof="1">
              <a:solidFill>
                <a:srgbClr val="000000"/>
              </a:solidFill>
              <a:effectLst>
                <a:outerShdw blurRad="38100" dist="38100" dir="2700000">
                  <a:srgbClr val="C0C0C0"/>
                </a:outerShdw>
              </a:effectLst>
              <a:latin typeface="黑体" panose="02010609060101010101" pitchFamily="2" charset="-122"/>
              <a:ea typeface="黑体" panose="02010609060101010101" pitchFamily="2" charset="-122"/>
            </a:endParaRPr>
          </a:p>
        </p:txBody>
      </p:sp>
    </p:spTree>
  </p:cSld>
  <p:clrMapOvr>
    <a:masterClrMapping/>
  </p:clrMapOvr>
  <p:transition>
    <p:fade/>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https://d.book118.com/545232232230011123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默认设计模板">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9EDEE"/>
      </a:accent5>
      <a:accent6>
        <a:srgbClr val="2D2D89"/>
      </a:accent6>
      <a:hlink>
        <a:srgbClr val="009999"/>
      </a:hlink>
      <a:folHlink>
        <a:srgbClr val="99CC00"/>
      </a:folHlink>
    </a:clrScheme>
    <a:fontScheme name="">
      <a:majorFont>
        <a:latin typeface="Arial"/>
        <a:ea typeface="宋体"/>
        <a:cs typeface="Arial"/>
      </a:majorFont>
      <a:minorFont>
        <a:latin typeface="Arial"/>
        <a:ea typeface="宋体"/>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raClrSchemeLst>
    <a:extraClrScheme>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9EDEE"/>
        </a:accent5>
        <a:accent6>
          <a:srgbClr val="2D2D89"/>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4"/>
        </a:accent5>
        <a:accent6>
          <a:srgbClr val="E5895B"/>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7B7E5"/>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
        <a:dk1>
          <a:srgbClr val="000000"/>
        </a:dk1>
        <a:lt1>
          <a:srgbClr val="DEF6F1"/>
        </a:lt1>
        <a:dk2>
          <a:srgbClr val="000000"/>
        </a:dk2>
        <a:lt2>
          <a:srgbClr val="969696"/>
        </a:lt2>
        <a:accent1>
          <a:srgbClr val="FFFFFF"/>
        </a:accent1>
        <a:accent2>
          <a:srgbClr val="8DC6FF"/>
        </a:accent2>
        <a:accent3>
          <a:srgbClr val="EBFAF7"/>
        </a:accent3>
        <a:accent4>
          <a:srgbClr val="000000"/>
        </a:accent4>
        <a:accent5>
          <a:srgbClr val="FFFFFF"/>
        </a:accent5>
        <a:accent6>
          <a:srgbClr val="7EB1E5"/>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7B7"/>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
        <a:dk1>
          <a:srgbClr val="FFFFFF"/>
        </a:dk1>
        <a:lt1>
          <a:srgbClr val="008080"/>
        </a:lt1>
        <a:dk2>
          <a:srgbClr val="FFFF99"/>
        </a:dk2>
        <a:lt2>
          <a:srgbClr val="005A58"/>
        </a:lt2>
        <a:accent1>
          <a:srgbClr val="006462"/>
        </a:accent1>
        <a:accent2>
          <a:srgbClr val="6D6FC7"/>
        </a:accent2>
        <a:accent3>
          <a:srgbClr val="AAC1C1"/>
        </a:accent3>
        <a:accent4>
          <a:srgbClr val="DCDCDC"/>
        </a:accent4>
        <a:accent5>
          <a:srgbClr val="AAB8B8"/>
        </a:accent5>
        <a:accent6>
          <a:srgbClr val="6163B2"/>
        </a:accent6>
        <a:hlink>
          <a:srgbClr val="00FFFF"/>
        </a:hlink>
        <a:folHlink>
          <a:srgbClr val="00FF00"/>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DFD293"/>
        </a:dk2>
        <a:lt2>
          <a:srgbClr val="5C1F00"/>
        </a:lt2>
        <a:accent1>
          <a:srgbClr val="CC3300"/>
        </a:accent1>
        <a:accent2>
          <a:srgbClr val="BE7960"/>
        </a:accent2>
        <a:accent3>
          <a:srgbClr val="C1AAAA"/>
        </a:accent3>
        <a:accent4>
          <a:srgbClr val="DCDCDC"/>
        </a:accent4>
        <a:accent5>
          <a:srgbClr val="E2ADAA"/>
        </a:accent5>
        <a:accent6>
          <a:srgbClr val="AA6C55"/>
        </a:accent6>
        <a:hlink>
          <a:srgbClr val="FFFF99"/>
        </a:hlink>
        <a:folHlink>
          <a:srgbClr val="D3A219"/>
        </a:folHlink>
      </a:clrScheme>
      <a:clrMap bg1="lt1" tx1="dk1" bg2="lt2" tx2="dk2" accent1="accent1" accent2="accent2" accent3="accent3" accent4="accent4" accent5="accent5" accent6="accent6" hlink="hlink" folHlink="folHlink"/>
    </a:extraClrScheme>
    <a:extraClrScheme>
      <a:clrScheme name="">
        <a:dk1>
          <a:srgbClr val="FFFFFF"/>
        </a:dk1>
        <a:lt1>
          <a:srgbClr val="000099"/>
        </a:lt1>
        <a:dk2>
          <a:srgbClr val="CCFFFF"/>
        </a:dk2>
        <a:lt2>
          <a:srgbClr val="003366"/>
        </a:lt2>
        <a:accent1>
          <a:srgbClr val="3366CC"/>
        </a:accent1>
        <a:accent2>
          <a:srgbClr val="00B000"/>
        </a:accent2>
        <a:accent3>
          <a:srgbClr val="AAAACA"/>
        </a:accent3>
        <a:accent4>
          <a:srgbClr val="DCDCDC"/>
        </a:accent4>
        <a:accent5>
          <a:srgbClr val="ADB9E2"/>
        </a:accent5>
        <a:accent6>
          <a:srgbClr val="009D00"/>
        </a:accent6>
        <a:hlink>
          <a:srgbClr val="66CCFF"/>
        </a:hlink>
        <a:folHlink>
          <a:srgbClr val="FFE701"/>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E3EBF1"/>
        </a:dk2>
        <a:lt2>
          <a:srgbClr val="336699"/>
        </a:lt2>
        <a:accent1>
          <a:srgbClr val="003399"/>
        </a:accent1>
        <a:accent2>
          <a:srgbClr val="468A4B"/>
        </a:accent2>
        <a:accent3>
          <a:srgbClr val="AAAAAA"/>
        </a:accent3>
        <a:accent4>
          <a:srgbClr val="DCDCDC"/>
        </a:accent4>
        <a:accent5>
          <a:srgbClr val="AAADCA"/>
        </a:accent5>
        <a:accent6>
          <a:srgbClr val="3E7B43"/>
        </a:accent6>
        <a:hlink>
          <a:srgbClr val="66CCFF"/>
        </a:hlink>
        <a:folHlink>
          <a:srgbClr val="F0E500"/>
        </a:folHlink>
      </a:clrScheme>
      <a:clrMap bg1="lt1" tx1="dk1" bg2="lt2" tx2="dk2" accent1="accent1" accent2="accent2" accent3="accent3" accent4="accent4" accent5="accent5" accent6="accent6" hlink="hlink" folHlink="folHlink"/>
    </a:extraClrScheme>
    <a:extraClrScheme>
      <a:clrScheme name="">
        <a:dk1>
          <a:srgbClr val="FFFFFF"/>
        </a:dk1>
        <a:lt1>
          <a:srgbClr val="686B5D"/>
        </a:lt1>
        <a:dk2>
          <a:srgbClr val="D1D1CB"/>
        </a:dk2>
        <a:lt2>
          <a:srgbClr val="777777"/>
        </a:lt2>
        <a:accent1>
          <a:srgbClr val="909082"/>
        </a:accent1>
        <a:accent2>
          <a:srgbClr val="809EA8"/>
        </a:accent2>
        <a:accent3>
          <a:srgbClr val="B9BAB6"/>
        </a:accent3>
        <a:accent4>
          <a:srgbClr val="DCDCDC"/>
        </a:accent4>
        <a:accent5>
          <a:srgbClr val="C7C7C1"/>
        </a:accent5>
        <a:accent6>
          <a:srgbClr val="728D96"/>
        </a:accent6>
        <a:hlink>
          <a:srgbClr val="FFCC66"/>
        </a:hlink>
        <a:folHlink>
          <a:srgbClr val="E9DCB9"/>
        </a:folHlink>
      </a:clrScheme>
      <a:clrMap bg1="lt1" tx1="dk1" bg2="lt2" tx2="dk2" accent1="accent1" accent2="accent2" accent3="accent3" accent4="accent4" accent5="accent5" accent6="accent6" hlink="hlink" folHlink="folHlink"/>
    </a:extraClrScheme>
    <a:extraClrScheme>
      <a:clrScheme name="">
        <a:dk1>
          <a:srgbClr val="FFFFFF"/>
        </a:dk1>
        <a:lt1>
          <a:srgbClr val="666699"/>
        </a:lt1>
        <a:dk2>
          <a:srgbClr val="FFFFFF"/>
        </a:dk2>
        <a:lt2>
          <a:srgbClr val="3E3E5C"/>
        </a:lt2>
        <a:accent1>
          <a:srgbClr val="60597B"/>
        </a:accent1>
        <a:accent2>
          <a:srgbClr val="6666FF"/>
        </a:accent2>
        <a:accent3>
          <a:srgbClr val="B9B9CA"/>
        </a:accent3>
        <a:accent4>
          <a:srgbClr val="DCDCDC"/>
        </a:accent4>
        <a:accent5>
          <a:srgbClr val="B7B5BF"/>
        </a:accent5>
        <a:accent6>
          <a:srgbClr val="5B5BE5"/>
        </a:accent6>
        <a:hlink>
          <a:srgbClr val="99CCFF"/>
        </a:hlink>
        <a:folHlink>
          <a:srgbClr val="FFFF99"/>
        </a:folHlink>
      </a:clrScheme>
      <a:clrMap bg1="lt1" tx1="dk1" bg2="lt2" tx2="dk2" accent1="accent1" accent2="accent2" accent3="accent3" accent4="accent4" accent5="accent5" accent6="accent6" hlink="hlink" folHlink="folHlink"/>
    </a:extraClrScheme>
    <a:extraClrScheme>
      <a:clrScheme name="">
        <a:dk1>
          <a:srgbClr val="FFFFFF"/>
        </a:dk1>
        <a:lt1>
          <a:srgbClr val="523E26"/>
        </a:lt1>
        <a:dk2>
          <a:srgbClr val="DFC08D"/>
        </a:dk2>
        <a:lt2>
          <a:srgbClr val="2D2015"/>
        </a:lt2>
        <a:accent1>
          <a:srgbClr val="8C7B70"/>
        </a:accent1>
        <a:accent2>
          <a:srgbClr val="8F5F2F"/>
        </a:accent2>
        <a:accent3>
          <a:srgbClr val="B3AFAB"/>
        </a:accent3>
        <a:accent4>
          <a:srgbClr val="DCDCDC"/>
        </a:accent4>
        <a:accent5>
          <a:srgbClr val="C5BFBC"/>
        </a:accent5>
        <a:accent6>
          <a:srgbClr val="805529"/>
        </a:accent6>
        <a:hlink>
          <a:srgbClr val="CCB400"/>
        </a:hlink>
        <a:folHlink>
          <a:srgbClr val="8C9EA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80"/>
        </a:lt2>
        <a:accent1>
          <a:srgbClr val="BBE0E3"/>
        </a:accent1>
        <a:accent2>
          <a:srgbClr val="333399"/>
        </a:accent2>
        <a:accent3>
          <a:srgbClr val="9BBB59"/>
        </a:accent3>
        <a:accent4>
          <a:srgbClr val="8064A2"/>
        </a:accent4>
        <a:accent5>
          <a:srgbClr val="4BACC6"/>
        </a:accent5>
        <a:accent6>
          <a:srgbClr val="F79646"/>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969696"/>
        </a:lt2>
        <a:accent1>
          <a:srgbClr val="FBDF53"/>
        </a:accent1>
        <a:accent2>
          <a:srgbClr val="FF9966"/>
        </a:accent2>
        <a:accent3>
          <a:srgbClr val="9BBB59"/>
        </a:accent3>
        <a:accent4>
          <a:srgbClr val="8064A2"/>
        </a:accent4>
        <a:accent5>
          <a:srgbClr val="4BACC6"/>
        </a:accent5>
        <a:accent6>
          <a:srgbClr val="F79646"/>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80"/>
        </a:lt2>
        <a:accent1>
          <a:srgbClr val="99CCFF"/>
        </a:accent1>
        <a:accent2>
          <a:srgbClr val="CCCCFF"/>
        </a:accent2>
        <a:accent3>
          <a:srgbClr val="9BBB59"/>
        </a:accent3>
        <a:accent4>
          <a:srgbClr val="8064A2"/>
        </a:accent4>
        <a:accent5>
          <a:srgbClr val="4BACC6"/>
        </a:accent5>
        <a:accent6>
          <a:srgbClr val="F79646"/>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
        <a:dk1>
          <a:srgbClr val="000000"/>
        </a:dk1>
        <a:lt1>
          <a:srgbClr val="DEF6F1"/>
        </a:lt1>
        <a:dk2>
          <a:srgbClr val="000000"/>
        </a:dk2>
        <a:lt2>
          <a:srgbClr val="969696"/>
        </a:lt2>
        <a:accent1>
          <a:srgbClr val="FFFFFF"/>
        </a:accent1>
        <a:accent2>
          <a:srgbClr val="8DC6FF"/>
        </a:accent2>
        <a:accent3>
          <a:srgbClr val="9BBB59"/>
        </a:accent3>
        <a:accent4>
          <a:srgbClr val="8064A2"/>
        </a:accent4>
        <a:accent5>
          <a:srgbClr val="4BACC6"/>
        </a:accent5>
        <a:accent6>
          <a:srgbClr val="F79646"/>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
        <a:dk1>
          <a:srgbClr val="000000"/>
        </a:dk1>
        <a:lt1>
          <a:srgbClr val="FFFFD9"/>
        </a:lt1>
        <a:dk2>
          <a:srgbClr val="000000"/>
        </a:dk2>
        <a:lt2>
          <a:srgbClr val="777777"/>
        </a:lt2>
        <a:accent1>
          <a:srgbClr val="FFFFF7"/>
        </a:accent1>
        <a:accent2>
          <a:srgbClr val="33CCCC"/>
        </a:accent2>
        <a:accent3>
          <a:srgbClr val="9BBB59"/>
        </a:accent3>
        <a:accent4>
          <a:srgbClr val="8064A2"/>
        </a:accent4>
        <a:accent5>
          <a:srgbClr val="4BACC6"/>
        </a:accent5>
        <a:accent6>
          <a:srgbClr val="F79646"/>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
        <a:dk1>
          <a:srgbClr val="FFFFFF"/>
        </a:dk1>
        <a:lt1>
          <a:srgbClr val="008080"/>
        </a:lt1>
        <a:dk2>
          <a:srgbClr val="FFFF99"/>
        </a:dk2>
        <a:lt2>
          <a:srgbClr val="005A58"/>
        </a:lt2>
        <a:accent1>
          <a:srgbClr val="006462"/>
        </a:accent1>
        <a:accent2>
          <a:srgbClr val="6D6FC7"/>
        </a:accent2>
        <a:accent3>
          <a:srgbClr val="9BBB59"/>
        </a:accent3>
        <a:accent4>
          <a:srgbClr val="8064A2"/>
        </a:accent4>
        <a:accent5>
          <a:srgbClr val="4BACC6"/>
        </a:accent5>
        <a:accent6>
          <a:srgbClr val="F79646"/>
        </a:accent6>
        <a:hlink>
          <a:srgbClr val="00FFFF"/>
        </a:hlink>
        <a:folHlink>
          <a:srgbClr val="00FF00"/>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DFD293"/>
        </a:dk2>
        <a:lt2>
          <a:srgbClr val="5C1F00"/>
        </a:lt2>
        <a:accent1>
          <a:srgbClr val="CC3300"/>
        </a:accent1>
        <a:accent2>
          <a:srgbClr val="BE7960"/>
        </a:accent2>
        <a:accent3>
          <a:srgbClr val="9BBB59"/>
        </a:accent3>
        <a:accent4>
          <a:srgbClr val="8064A2"/>
        </a:accent4>
        <a:accent5>
          <a:srgbClr val="4BACC6"/>
        </a:accent5>
        <a:accent6>
          <a:srgbClr val="F79646"/>
        </a:accent6>
        <a:hlink>
          <a:srgbClr val="FFFF99"/>
        </a:hlink>
        <a:folHlink>
          <a:srgbClr val="D3A219"/>
        </a:folHlink>
      </a:clrScheme>
      <a:clrMap bg1="lt1" tx1="dk1" bg2="lt2" tx2="dk2" accent1="accent1" accent2="accent2" accent3="accent3" accent4="accent4" accent5="accent5" accent6="accent6" hlink="hlink" folHlink="folHlink"/>
    </a:extraClrScheme>
    <a:extraClrScheme>
      <a:clrScheme name="">
        <a:dk1>
          <a:srgbClr val="FFFFFF"/>
        </a:dk1>
        <a:lt1>
          <a:srgbClr val="000099"/>
        </a:lt1>
        <a:dk2>
          <a:srgbClr val="CCFFFF"/>
        </a:dk2>
        <a:lt2>
          <a:srgbClr val="003366"/>
        </a:lt2>
        <a:accent1>
          <a:srgbClr val="3366CC"/>
        </a:accent1>
        <a:accent2>
          <a:srgbClr val="00B000"/>
        </a:accent2>
        <a:accent3>
          <a:srgbClr val="9BBB59"/>
        </a:accent3>
        <a:accent4>
          <a:srgbClr val="8064A2"/>
        </a:accent4>
        <a:accent5>
          <a:srgbClr val="4BACC6"/>
        </a:accent5>
        <a:accent6>
          <a:srgbClr val="F79646"/>
        </a:accent6>
        <a:hlink>
          <a:srgbClr val="66CCFF"/>
        </a:hlink>
        <a:folHlink>
          <a:srgbClr val="FFE701"/>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E3EBF1"/>
        </a:dk2>
        <a:lt2>
          <a:srgbClr val="336699"/>
        </a:lt2>
        <a:accent1>
          <a:srgbClr val="003399"/>
        </a:accent1>
        <a:accent2>
          <a:srgbClr val="468A4B"/>
        </a:accent2>
        <a:accent3>
          <a:srgbClr val="9BBB59"/>
        </a:accent3>
        <a:accent4>
          <a:srgbClr val="8064A2"/>
        </a:accent4>
        <a:accent5>
          <a:srgbClr val="4BACC6"/>
        </a:accent5>
        <a:accent6>
          <a:srgbClr val="F79646"/>
        </a:accent6>
        <a:hlink>
          <a:srgbClr val="66CCFF"/>
        </a:hlink>
        <a:folHlink>
          <a:srgbClr val="F0E500"/>
        </a:folHlink>
      </a:clrScheme>
      <a:clrMap bg1="lt1" tx1="dk1" bg2="lt2" tx2="dk2" accent1="accent1" accent2="accent2" accent3="accent3" accent4="accent4" accent5="accent5" accent6="accent6" hlink="hlink" folHlink="folHlink"/>
    </a:extraClrScheme>
    <a:extraClrScheme>
      <a:clrScheme name="">
        <a:dk1>
          <a:srgbClr val="FFFFFF"/>
        </a:dk1>
        <a:lt1>
          <a:srgbClr val="686B5D"/>
        </a:lt1>
        <a:dk2>
          <a:srgbClr val="D1D1CB"/>
        </a:dk2>
        <a:lt2>
          <a:srgbClr val="777777"/>
        </a:lt2>
        <a:accent1>
          <a:srgbClr val="909082"/>
        </a:accent1>
        <a:accent2>
          <a:srgbClr val="809EA8"/>
        </a:accent2>
        <a:accent3>
          <a:srgbClr val="9BBB59"/>
        </a:accent3>
        <a:accent4>
          <a:srgbClr val="8064A2"/>
        </a:accent4>
        <a:accent5>
          <a:srgbClr val="4BACC6"/>
        </a:accent5>
        <a:accent6>
          <a:srgbClr val="F79646"/>
        </a:accent6>
        <a:hlink>
          <a:srgbClr val="FFCC66"/>
        </a:hlink>
        <a:folHlink>
          <a:srgbClr val="E9DCB9"/>
        </a:folHlink>
      </a:clrScheme>
      <a:clrMap bg1="lt1" tx1="dk1" bg2="lt2" tx2="dk2" accent1="accent1" accent2="accent2" accent3="accent3" accent4="accent4" accent5="accent5" accent6="accent6" hlink="hlink" folHlink="folHlink"/>
    </a:extraClrScheme>
    <a:extraClrScheme>
      <a:clrScheme name="">
        <a:dk1>
          <a:srgbClr val="FFFFFF"/>
        </a:dk1>
        <a:lt1>
          <a:srgbClr val="666699"/>
        </a:lt1>
        <a:dk2>
          <a:srgbClr val="FFFFFF"/>
        </a:dk2>
        <a:lt2>
          <a:srgbClr val="3E3E5C"/>
        </a:lt2>
        <a:accent1>
          <a:srgbClr val="60597B"/>
        </a:accent1>
        <a:accent2>
          <a:srgbClr val="6666FF"/>
        </a:accent2>
        <a:accent3>
          <a:srgbClr val="9BBB59"/>
        </a:accent3>
        <a:accent4>
          <a:srgbClr val="8064A2"/>
        </a:accent4>
        <a:accent5>
          <a:srgbClr val="4BACC6"/>
        </a:accent5>
        <a:accent6>
          <a:srgbClr val="F79646"/>
        </a:accent6>
        <a:hlink>
          <a:srgbClr val="99CCFF"/>
        </a:hlink>
        <a:folHlink>
          <a:srgbClr val="FFFF99"/>
        </a:folHlink>
      </a:clrScheme>
      <a:clrMap bg1="lt1" tx1="dk1" bg2="lt2" tx2="dk2" accent1="accent1" accent2="accent2" accent3="accent3" accent4="accent4" accent5="accent5" accent6="accent6" hlink="hlink" folHlink="folHlink"/>
    </a:extraClrScheme>
    <a:extraClrScheme>
      <a:clrScheme name="">
        <a:dk1>
          <a:srgbClr val="FFFFFF"/>
        </a:dk1>
        <a:lt1>
          <a:srgbClr val="523E26"/>
        </a:lt1>
        <a:dk2>
          <a:srgbClr val="DFC08D"/>
        </a:dk2>
        <a:lt2>
          <a:srgbClr val="2D2015"/>
        </a:lt2>
        <a:accent1>
          <a:srgbClr val="8C7B70"/>
        </a:accent1>
        <a:accent2>
          <a:srgbClr val="8F5F2F"/>
        </a:accent2>
        <a:accent3>
          <a:srgbClr val="9BBB59"/>
        </a:accent3>
        <a:accent4>
          <a:srgbClr val="8064A2"/>
        </a:accent4>
        <a:accent5>
          <a:srgbClr val="4BACC6"/>
        </a:accent5>
        <a:accent6>
          <a:srgbClr val="F79646"/>
        </a:accent6>
        <a:hlink>
          <a:srgbClr val="CCB400"/>
        </a:hlink>
        <a:folHlink>
          <a:srgbClr val="8C9EA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天坛月色">
  <a:themeElements>
    <a:clrScheme name="">
      <a:dk1>
        <a:srgbClr val="3366CC"/>
      </a:dk1>
      <a:lt1>
        <a:srgbClr val="FFFFFF"/>
      </a:lt1>
      <a:dk2>
        <a:srgbClr val="DDDDDD"/>
      </a:dk2>
      <a:lt2>
        <a:srgbClr val="FFFF66"/>
      </a:lt2>
      <a:accent1>
        <a:srgbClr val="879CC8"/>
      </a:accent1>
      <a:accent2>
        <a:srgbClr val="C0C0C0"/>
      </a:accent2>
      <a:accent3>
        <a:srgbClr val="9BBB59"/>
      </a:accent3>
      <a:accent4>
        <a:srgbClr val="8064A2"/>
      </a:accent4>
      <a:accent5>
        <a:srgbClr val="4BACC6"/>
      </a:accent5>
      <a:accent6>
        <a:srgbClr val="F79646"/>
      </a:accent6>
      <a:hlink>
        <a:srgbClr val="66FFFF"/>
      </a:hlink>
      <a:folHlink>
        <a:srgbClr val="CCFFCC"/>
      </a:folHlink>
    </a:clrScheme>
    <a:fontScheme name="Arial">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
        <a:dk1>
          <a:srgbClr val="3366CC"/>
        </a:dk1>
        <a:lt1>
          <a:srgbClr val="FFFFFF"/>
        </a:lt1>
        <a:dk2>
          <a:srgbClr val="DDDDDD"/>
        </a:dk2>
        <a:lt2>
          <a:srgbClr val="FFFF66"/>
        </a:lt2>
        <a:accent1>
          <a:srgbClr val="879CC8"/>
        </a:accent1>
        <a:accent2>
          <a:srgbClr val="C0C0C0"/>
        </a:accent2>
        <a:accent3>
          <a:srgbClr val="9BBB59"/>
        </a:accent3>
        <a:accent4>
          <a:srgbClr val="8064A2"/>
        </a:accent4>
        <a:accent5>
          <a:srgbClr val="4BACC6"/>
        </a:accent5>
        <a:accent6>
          <a:srgbClr val="F79646"/>
        </a:accent6>
        <a:hlink>
          <a:srgbClr val="66FFFF"/>
        </a:hlink>
        <a:folHlink>
          <a:srgbClr val="CCFFCC"/>
        </a:folHlink>
      </a:clrScheme>
      <a:clrMap bg1="lt1" tx1="dk1" bg2="lt2" tx2="dk2" accent1="accent1" accent2="accent2" accent3="accent3" accent4="accent4" accent5="accent5" accent6="accent6" hlink="hlink" folHlink="folHlink"/>
    </a:extraClrScheme>
    <a:extraClrScheme>
      <a:clrScheme name="">
        <a:dk1>
          <a:srgbClr val="006699"/>
        </a:dk1>
        <a:lt1>
          <a:srgbClr val="FFFFFF"/>
        </a:lt1>
        <a:dk2>
          <a:srgbClr val="C0C0C0"/>
        </a:dk2>
        <a:lt2>
          <a:srgbClr val="FFFFFF"/>
        </a:lt2>
        <a:accent1>
          <a:srgbClr val="93B090"/>
        </a:accent1>
        <a:accent2>
          <a:srgbClr val="CCECFF"/>
        </a:accent2>
        <a:accent3>
          <a:srgbClr val="9BBB59"/>
        </a:accent3>
        <a:accent4>
          <a:srgbClr val="8064A2"/>
        </a:accent4>
        <a:accent5>
          <a:srgbClr val="4BACC6"/>
        </a:accent5>
        <a:accent6>
          <a:srgbClr val="F79646"/>
        </a:accent6>
        <a:hlink>
          <a:srgbClr val="FFFF66"/>
        </a:hlink>
        <a:folHlink>
          <a:srgbClr val="66FFFF"/>
        </a:folHlink>
      </a:clrScheme>
      <a:clrMap bg1="lt1" tx1="dk1" bg2="lt2" tx2="dk2" accent1="accent1" accent2="accent2" accent3="accent3" accent4="accent4" accent5="accent5" accent6="accent6" hlink="hlink" folHlink="folHlink"/>
    </a:extraClrScheme>
    <a:extraClrScheme>
      <a:clrScheme name="">
        <a:dk1>
          <a:srgbClr val="7B7BA7"/>
        </a:dk1>
        <a:lt1>
          <a:srgbClr val="FFFFFF"/>
        </a:lt1>
        <a:dk2>
          <a:srgbClr val="DDDDDD"/>
        </a:dk2>
        <a:lt2>
          <a:srgbClr val="FFFF66"/>
        </a:lt2>
        <a:accent1>
          <a:srgbClr val="78AE90"/>
        </a:accent1>
        <a:accent2>
          <a:srgbClr val="B8B8D0"/>
        </a:accent2>
        <a:accent3>
          <a:srgbClr val="9BBB59"/>
        </a:accent3>
        <a:accent4>
          <a:srgbClr val="8064A2"/>
        </a:accent4>
        <a:accent5>
          <a:srgbClr val="4BACC6"/>
        </a:accent5>
        <a:accent6>
          <a:srgbClr val="F79646"/>
        </a:accent6>
        <a:hlink>
          <a:srgbClr val="66FFCC"/>
        </a:hlink>
        <a:folHlink>
          <a:srgbClr val="CCFF99"/>
        </a:folHlink>
      </a:clrScheme>
      <a:clrMap bg1="lt1" tx1="dk1" bg2="lt2" tx2="dk2" accent1="accent1" accent2="accent2" accent3="accent3" accent4="accent4" accent5="accent5" accent6="accent6" hlink="hlink" folHlink="folHlink"/>
    </a:extraClrScheme>
    <a:extraClrScheme>
      <a:clrScheme name="">
        <a:dk1>
          <a:srgbClr val="6600CC"/>
        </a:dk1>
        <a:lt1>
          <a:srgbClr val="FFFF00"/>
        </a:lt1>
        <a:dk2>
          <a:srgbClr val="DDDDDD"/>
        </a:dk2>
        <a:lt2>
          <a:srgbClr val="FFFFFF"/>
        </a:lt2>
        <a:accent1>
          <a:srgbClr val="7296B6"/>
        </a:accent1>
        <a:accent2>
          <a:srgbClr val="FF6600"/>
        </a:accent2>
        <a:accent3>
          <a:srgbClr val="9BBB59"/>
        </a:accent3>
        <a:accent4>
          <a:srgbClr val="8064A2"/>
        </a:accent4>
        <a:accent5>
          <a:srgbClr val="4BACC6"/>
        </a:accent5>
        <a:accent6>
          <a:srgbClr val="F79646"/>
        </a:accent6>
        <a:hlink>
          <a:srgbClr val="99FFCC"/>
        </a:hlink>
        <a:folHlink>
          <a:srgbClr val="FFFFFF"/>
        </a:folHlink>
      </a:clrScheme>
      <a:clrMap bg1="lt1" tx1="dk1" bg2="lt2" tx2="dk2" accent1="accent1" accent2="accent2" accent3="accent3" accent4="accent4" accent5="accent5" accent6="accent6" hlink="hlink" folHlink="folHlink"/>
    </a:extraClrScheme>
    <a:extraClrScheme>
      <a:clrScheme name="">
        <a:dk1>
          <a:srgbClr val="0099CC"/>
        </a:dk1>
        <a:lt1>
          <a:srgbClr val="FFFFFF"/>
        </a:lt1>
        <a:dk2>
          <a:srgbClr val="DDDDDD"/>
        </a:dk2>
        <a:lt2>
          <a:srgbClr val="CCECFF"/>
        </a:lt2>
        <a:accent1>
          <a:srgbClr val="DD8A79"/>
        </a:accent1>
        <a:accent2>
          <a:srgbClr val="339966"/>
        </a:accent2>
        <a:accent3>
          <a:srgbClr val="9BBB59"/>
        </a:accent3>
        <a:accent4>
          <a:srgbClr val="8064A2"/>
        </a:accent4>
        <a:accent5>
          <a:srgbClr val="4BACC6"/>
        </a:accent5>
        <a:accent6>
          <a:srgbClr val="F79646"/>
        </a:accent6>
        <a:hlink>
          <a:srgbClr val="FFFF66"/>
        </a:hlink>
        <a:folHlink>
          <a:srgbClr val="CCFF99"/>
        </a:folHlink>
      </a:clrScheme>
      <a:clrMap bg1="lt1" tx1="dk1" bg2="lt2" tx2="dk2" accent1="accent1" accent2="accent2" accent3="accent3" accent4="accent4" accent5="accent5" accent6="accent6" hlink="hlink" folHlink="folHlink"/>
    </a:extraClrScheme>
    <a:extraClrScheme>
      <a:clrScheme name="">
        <a:dk1>
          <a:srgbClr val="536DAD"/>
        </a:dk1>
        <a:lt1>
          <a:srgbClr val="FFFFFF"/>
        </a:lt1>
        <a:dk2>
          <a:srgbClr val="C0C0C0"/>
        </a:dk2>
        <a:lt2>
          <a:srgbClr val="66FF66"/>
        </a:lt2>
        <a:accent1>
          <a:srgbClr val="C48AB6"/>
        </a:accent1>
        <a:accent2>
          <a:srgbClr val="FFCCFF"/>
        </a:accent2>
        <a:accent3>
          <a:srgbClr val="9BBB59"/>
        </a:accent3>
        <a:accent4>
          <a:srgbClr val="8064A2"/>
        </a:accent4>
        <a:accent5>
          <a:srgbClr val="4BACC6"/>
        </a:accent5>
        <a:accent6>
          <a:srgbClr val="F79646"/>
        </a:accent6>
        <a:hlink>
          <a:srgbClr val="00FFFF"/>
        </a:hlink>
        <a:folHlink>
          <a:srgbClr val="FFFF66"/>
        </a:folHlink>
      </a:clrScheme>
      <a:clrMap bg1="lt1" tx1="dk1" bg2="lt2" tx2="dk2" accent1="accent1" accent2="accent2" accent3="accent3" accent4="accent4" accent5="accent5" accent6="accent6" hlink="hlink" folHlink="folHlink"/>
    </a:extraClrScheme>
    <a:extraClrScheme>
      <a:clrScheme name="">
        <a:dk1>
          <a:srgbClr val="996633"/>
        </a:dk1>
        <a:lt1>
          <a:srgbClr val="FFFF00"/>
        </a:lt1>
        <a:dk2>
          <a:srgbClr val="C0C0C0"/>
        </a:dk2>
        <a:lt2>
          <a:srgbClr val="66FFFF"/>
        </a:lt2>
        <a:accent1>
          <a:srgbClr val="CD7C73"/>
        </a:accent1>
        <a:accent2>
          <a:srgbClr val="B6B6CE"/>
        </a:accent2>
        <a:accent3>
          <a:srgbClr val="9BBB59"/>
        </a:accent3>
        <a:accent4>
          <a:srgbClr val="8064A2"/>
        </a:accent4>
        <a:accent5>
          <a:srgbClr val="4BACC6"/>
        </a:accent5>
        <a:accent6>
          <a:srgbClr val="F79646"/>
        </a:accent6>
        <a:hlink>
          <a:srgbClr val="000000"/>
        </a:hlink>
        <a:folHlink>
          <a:srgbClr val="CCECFF"/>
        </a:folHlink>
      </a:clrScheme>
      <a:clrMap bg1="lt1" tx1="dk1" bg2="lt2" tx2="dk2" accent1="accent1" accent2="accent2" accent3="accent3" accent4="accent4" accent5="accent5" accent6="accent6" hlink="hlink" folHlink="folHlink"/>
    </a:extraClrScheme>
    <a:extraClrScheme>
      <a:clrScheme name="">
        <a:dk1>
          <a:srgbClr val="008080"/>
        </a:dk1>
        <a:lt1>
          <a:srgbClr val="FFFF66"/>
        </a:lt1>
        <a:dk2>
          <a:srgbClr val="C0C0C0"/>
        </a:dk2>
        <a:lt2>
          <a:srgbClr val="FFFF00"/>
        </a:lt2>
        <a:accent1>
          <a:srgbClr val="859CC9"/>
        </a:accent1>
        <a:accent2>
          <a:srgbClr val="FFCCFF"/>
        </a:accent2>
        <a:accent3>
          <a:srgbClr val="9BBB59"/>
        </a:accent3>
        <a:accent4>
          <a:srgbClr val="8064A2"/>
        </a:accent4>
        <a:accent5>
          <a:srgbClr val="4BACC6"/>
        </a:accent5>
        <a:accent6>
          <a:srgbClr val="F79646"/>
        </a:accent6>
        <a:hlink>
          <a:srgbClr val="99FFCC"/>
        </a:hlink>
        <a:folHlink>
          <a:srgbClr val="CCECFF"/>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35</Paragraphs>
  <Slides>13</Slides>
  <Notes>0</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13</vt:i4>
      </vt:variant>
    </vt:vector>
  </HeadingPairs>
  <TitlesOfParts>
    <vt:vector baseType="lpstr" size="20">
      <vt:lpstr>Arial</vt:lpstr>
      <vt:lpstr>Calibri</vt:lpstr>
      <vt:lpstr>宋体</vt:lpstr>
      <vt:lpstr>华文宋体</vt:lpstr>
      <vt:lpstr>Wingdings 2</vt:lpstr>
      <vt:lpstr>黑体</vt:lpstr>
      <vt:lpstr>Office Theme</vt:lpstr>
      <vt:lpstr>PowerPoint Presentation</vt:lpstr>
      <vt:lpstr>主裁判最终出示红牌将齐达内罚出场。而在随后进行得点球大战中,意大利队5:3战胜了法国队,夺得大力神杯。齐达内在接受法国电视台采访时,她说道,“当我在场上往回走时,马特拉齐在身后一直不停地侮辱我得母亲和我得姐姐,她得话语让我实在难以忍受。开始我不想听,但就是她仍旧不停地说,最终我没有控制住自己。”</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考试焦虑症</vt:lpstr>
      <vt:lpstr>PowerPoint Presentation</vt:lpstr>
      <vt:lpstr>大家学习辛苦了，还是要坚持</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2024-09-27T13:16:57.750</cp:lastPrinted>
  <dcterms:created xsi:type="dcterms:W3CDTF">2024-09-27T05:16:57Z</dcterms:created>
  <dcterms:modified xsi:type="dcterms:W3CDTF">2024-09-27T05:16:59Z</dcterms:modified>
</cp:coreProperties>
</file>