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776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27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06930B-015B-48AB-814D-DF1405DF0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2840E4-2004-4D71-9BDB-B996F6FC4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07580E-88A3-49F7-9B17-104D00C0E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5B349E-4D07-4253-A6AF-75BA37DF5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3AF8E4-21D8-4FE2-9A8A-1E6C12559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A61F2C-EF89-4DD7-8329-24E9122A6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D3119F-2F1A-4199-B316-C6D072DD9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D7DD2A-9D01-4E3C-A885-840F7EF43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99C286-7414-489C-8AEB-75D5C6F29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16754F-1633-4591-A571-57DC17B5A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DA0D3E-00FA-4C95-BF0F-FBFEDC32D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7752" r:id="rId2"/>
    <p:sldLayoutId id="2147507753" r:id="rId3"/>
    <p:sldLayoutId id="2147507754" r:id="rId4"/>
    <p:sldLayoutId id="2147507755" r:id="rId5"/>
    <p:sldLayoutId id="2147507756" r:id="rId6"/>
    <p:sldLayoutId id="2147507757" r:id="rId7"/>
    <p:sldLayoutId id="2147507758" r:id="rId8"/>
    <p:sldLayoutId id="2147507759" r:id="rId9"/>
    <p:sldLayoutId id="2147507760" r:id="rId10"/>
    <p:sldLayoutId id="214750776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14" Type="http://schemas.openxmlformats.org/officeDocument/2006/relationships/tags" Target="../tags/tag187.xml" /><Relationship Id="rId15" Type="http://schemas.openxmlformats.org/officeDocument/2006/relationships/tags" Target="../tags/tag188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5.xml" /><Relationship Id="rId11" Type="http://schemas.openxmlformats.org/officeDocument/2006/relationships/tags" Target="../tags/tag236.xml" /><Relationship Id="rId12" Type="http://schemas.openxmlformats.org/officeDocument/2006/relationships/tags" Target="../tags/tag237.xml" /><Relationship Id="rId13" Type="http://schemas.openxmlformats.org/officeDocument/2006/relationships/tags" Target="../tags/tag238.xml" /><Relationship Id="rId2" Type="http://schemas.openxmlformats.org/officeDocument/2006/relationships/tags" Target="../tags/tag227.xml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tags" Target="../tags/tag230.xml" /><Relationship Id="rId6" Type="http://schemas.openxmlformats.org/officeDocument/2006/relationships/tags" Target="../tags/tag231.xml" /><Relationship Id="rId7" Type="http://schemas.openxmlformats.org/officeDocument/2006/relationships/tags" Target="../tags/tag232.xml" /><Relationship Id="rId8" Type="http://schemas.openxmlformats.org/officeDocument/2006/relationships/tags" Target="../tags/tag233.xml" /><Relationship Id="rId9" Type="http://schemas.openxmlformats.org/officeDocument/2006/relationships/tags" Target="../tags/tag234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1.xml" /><Relationship Id="rId11" Type="http://schemas.openxmlformats.org/officeDocument/2006/relationships/tags" Target="../tags/tag252.xml" /><Relationship Id="rId12" Type="http://schemas.openxmlformats.org/officeDocument/2006/relationships/tags" Target="../tags/tag253.xml" /><Relationship Id="rId13" Type="http://schemas.openxmlformats.org/officeDocument/2006/relationships/tags" Target="../tags/tag254.xml" /><Relationship Id="rId2" Type="http://schemas.openxmlformats.org/officeDocument/2006/relationships/tags" Target="../tags/tag243.xml" /><Relationship Id="rId3" Type="http://schemas.openxmlformats.org/officeDocument/2006/relationships/tags" Target="../tags/tag244.xml" /><Relationship Id="rId4" Type="http://schemas.openxmlformats.org/officeDocument/2006/relationships/tags" Target="../tags/tag245.xml" /><Relationship Id="rId5" Type="http://schemas.openxmlformats.org/officeDocument/2006/relationships/tags" Target="../tags/tag246.xml" /><Relationship Id="rId6" Type="http://schemas.openxmlformats.org/officeDocument/2006/relationships/tags" Target="../tags/tag247.xml" /><Relationship Id="rId7" Type="http://schemas.openxmlformats.org/officeDocument/2006/relationships/tags" Target="../tags/tag248.xml" /><Relationship Id="rId8" Type="http://schemas.openxmlformats.org/officeDocument/2006/relationships/tags" Target="../tags/tag249.xml" /><Relationship Id="rId9" Type="http://schemas.openxmlformats.org/officeDocument/2006/relationships/tags" Target="../tags/tag250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3.xml" /><Relationship Id="rId11" Type="http://schemas.openxmlformats.org/officeDocument/2006/relationships/tags" Target="../tags/tag264.xml" /><Relationship Id="rId12" Type="http://schemas.openxmlformats.org/officeDocument/2006/relationships/tags" Target="../tags/tag265.xml" /><Relationship Id="rId13" Type="http://schemas.openxmlformats.org/officeDocument/2006/relationships/tags" Target="../tags/tag266.xml" /><Relationship Id="rId14" Type="http://schemas.openxmlformats.org/officeDocument/2006/relationships/tags" Target="../tags/tag267.xml" /><Relationship Id="rId15" Type="http://schemas.openxmlformats.org/officeDocument/2006/relationships/tags" Target="../tags/tag268.xml" /><Relationship Id="rId16" Type="http://schemas.openxmlformats.org/officeDocument/2006/relationships/tags" Target="../tags/tag269.xml" /><Relationship Id="rId17" Type="http://schemas.openxmlformats.org/officeDocument/2006/relationships/tags" Target="../tags/tag270.xml" /><Relationship Id="rId2" Type="http://schemas.openxmlformats.org/officeDocument/2006/relationships/tags" Target="../tags/tag255.xml" /><Relationship Id="rId3" Type="http://schemas.openxmlformats.org/officeDocument/2006/relationships/tags" Target="../tags/tag256.xml" /><Relationship Id="rId4" Type="http://schemas.openxmlformats.org/officeDocument/2006/relationships/tags" Target="../tags/tag257.xml" /><Relationship Id="rId5" Type="http://schemas.openxmlformats.org/officeDocument/2006/relationships/tags" Target="../tags/tag258.xml" /><Relationship Id="rId6" Type="http://schemas.openxmlformats.org/officeDocument/2006/relationships/tags" Target="../tags/tag259.xml" /><Relationship Id="rId7" Type="http://schemas.openxmlformats.org/officeDocument/2006/relationships/tags" Target="../tags/tag260.xml" /><Relationship Id="rId8" Type="http://schemas.openxmlformats.org/officeDocument/2006/relationships/tags" Target="../tags/tag261.xml" /><Relationship Id="rId9" Type="http://schemas.openxmlformats.org/officeDocument/2006/relationships/tags" Target="../tags/tag262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5240004024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高中地理《地球的运动》精品课件中图版必修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  <a:endParaRPr lang="zh-CN" altLang="en-US" sz="25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accent4"/>
                </a:solidFill>
                <a:latin typeface="+mj-ea"/>
                <a:ea typeface="+mj-ea"/>
              </a:rPr>
              <a:t>课件概述</a:t>
            </a:r>
            <a:endParaRPr lang="zh-CN" altLang="en-US" sz="25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accent4"/>
                </a:solidFill>
                <a:latin typeface="+mj-ea"/>
                <a:ea typeface="+mj-ea"/>
              </a:rPr>
              <a:t>地球运动的基本概念</a:t>
            </a:r>
            <a:endParaRPr lang="zh-CN" altLang="en-US" sz="25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accent4"/>
                </a:solidFill>
                <a:latin typeface="+mj-ea"/>
                <a:ea typeface="+mj-ea"/>
              </a:rPr>
              <a:t>地球运动的地理意义</a:t>
            </a:r>
            <a:endParaRPr lang="zh-CN" altLang="en-US" sz="25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accent4"/>
                </a:solidFill>
                <a:latin typeface="+mj-ea"/>
                <a:ea typeface="+mj-ea"/>
              </a:rPr>
              <a:t>地球运动的观察与测量</a:t>
            </a:r>
            <a:endParaRPr lang="zh-CN" altLang="en-US" sz="25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地球运动的模拟实验与探究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91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课件概述</a:t>
            </a:r>
            <a:endParaRPr lang="zh-CN" altLang="en-US"/>
          </a:p>
        </p:txBody>
      </p:sp>
      <p:sp>
        <p:nvSpPr>
          <p:cNvPr id="10492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课件简介</a:t>
            </a:r>
            <a:endParaRPr lang="zh-CN" altLang="en-US"/>
          </a:p>
        </p:txBody>
      </p:sp>
      <p:sp>
        <p:nvSpPr>
          <p:cNvPr id="1049312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4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课件目标：帮助学生理解地球的运动规律，掌握相关知识点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18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0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2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课件内容：包括地球的自转、公转、昼夜交替和时区划分等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2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6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8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课件特点：采用动画演示，生动形象地展示地球运动过程，便于学生理解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30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2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4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适用对象：高中地理必修课程的学生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/>
        <p:cNvGrpSpPr/>
        <p:nvPr/>
      </p:nvGrpSpPr>
      <p:grpSpPr>
        <a:xfrm>
          <a:off x="0" y="0"/>
          <a:ext cx="0" cy="0"/>
        </a:xfrm>
      </p:grpSpPr>
      <p:sp>
        <p:nvSpPr>
          <p:cNvPr id="10493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课件特点</a:t>
            </a:r>
            <a:endParaRPr lang="zh-CN" altLang="en-US"/>
          </a:p>
        </p:txBody>
      </p:sp>
      <p:sp>
        <p:nvSpPr>
          <p:cNvPr id="104937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内容丰富：涵盖了高中地理《地球的运动》精品课件的主要内容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结构清晰：按照知识点进行分类，便于学生理解和掌握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图文并茂：通过大量的图表和图片，帮助学生更好地理解地理知识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互动性强：设计了多种互动环节，激发学生的学习兴趣和参与度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/>
        <p:cNvGrpSpPr/>
        <p:nvPr/>
      </p:nvGrpSpPr>
      <p:grpSpPr>
        <a:xfrm>
          <a:off x="0" y="0"/>
          <a:ext cx="0" cy="0"/>
        </a:xfrm>
      </p:grpSpPr>
      <p:sp>
        <p:nvSpPr>
          <p:cNvPr id="10494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适用对象</a:t>
            </a:r>
            <a:endParaRPr lang="zh-CN" altLang="en-US"/>
          </a:p>
        </p:txBody>
      </p:sp>
      <p:sp>
        <p:nvSpPr>
          <p:cNvPr id="1049412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自学者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22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家长和学生辅导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地理教师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34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高中生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/>
        <p:cNvGrpSpPr/>
        <p:nvPr/>
      </p:nvGrpSpPr>
      <p:grpSpPr>
        <a:xfrm>
          <a:off x="0" y="0"/>
          <a:ext cx="0" cy="0"/>
        </a:xfrm>
      </p:grpSpPr>
      <p:sp>
        <p:nvSpPr>
          <p:cNvPr id="10494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地球运动的基本概念</a:t>
            </a:r>
            <a:endParaRPr lang="zh-CN" altLang="en-US"/>
          </a:p>
        </p:txBody>
      </p:sp>
      <p:sp>
        <p:nvSpPr>
          <p:cNvPr id="10494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地球自转</a:t>
            </a:r>
            <a:endParaRPr lang="zh-CN" altLang="en-US"/>
          </a:p>
        </p:txBody>
      </p:sp>
      <p:sp>
        <p:nvSpPr>
          <p:cNvPr id="1049586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定义：地球绕自身轴线旋转一周的运动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8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方向：自西向东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0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周期：恒星日（23时56分4秒）和太阳日（24小时）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2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意义：昼夜交替、地方时差异、水平运动物体的偏转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/>
        <p:cNvGrpSpPr/>
        <p:nvPr/>
      </p:nvGrpSpPr>
      <p:grpSpPr>
        <a:xfrm>
          <a:off x="0" y="0"/>
          <a:ext cx="0" cy="0"/>
        </a:xfrm>
      </p:grpSpPr>
      <p:sp>
        <p:nvSpPr>
          <p:cNvPr id="10496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地球公转</a:t>
            </a:r>
            <a:endParaRPr lang="zh-CN" altLang="en-US"/>
          </a:p>
        </p:txBody>
      </p:sp>
      <p:sp>
        <p:nvSpPr>
          <p:cNvPr id="104962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定义：地球绕太阳旋转的运动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周期：一年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方向：自西向东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速度：平均速度为每秒29.29km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/>
        <p:cNvGrpSpPr/>
        <p:nvPr/>
      </p:nvGrpSpPr>
      <p:grpSpPr>
        <a:xfrm>
          <a:off x="0" y="0"/>
          <a:ext cx="0" cy="0"/>
        </a:xfrm>
      </p:grpSpPr>
      <p:sp>
        <p:nvSpPr>
          <p:cNvPr id="10496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恒星日与太阳日</a:t>
            </a:r>
            <a:endParaRPr lang="zh-CN" altLang="en-US"/>
          </a:p>
        </p:txBody>
      </p:sp>
      <p:sp>
        <p:nvSpPr>
          <p:cNvPr id="1049670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恒星日定义：地球自转一周所需时间，以恒星为参考系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2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4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太阳日定义：地球自转一周所需时间，以太阳为参考系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8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0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2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恒星日与太阳日的关系：恒星日是地球自转的真正周期，而太阳日是地球上昼夜交替的周期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4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6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8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恒星日与太阳日的意义：恒星日是地球自转的基本单位，而太阳日是地球上昼夜交替的基本单位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0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2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/>
        <p:cNvGrpSpPr/>
        <p:nvPr/>
      </p:nvGrpSpPr>
      <p:grpSpPr>
        <a:xfrm>
          <a:off x="0" y="0"/>
          <a:ext cx="0" cy="0"/>
        </a:xfrm>
      </p:grpSpPr>
      <p:sp>
        <p:nvSpPr>
          <p:cNvPr id="10497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昼夜交替与时间差异</a:t>
            </a:r>
            <a:endParaRPr lang="zh-CN" altLang="en-US"/>
          </a:p>
        </p:txBody>
      </p:sp>
      <p:sp>
        <p:nvSpPr>
          <p:cNvPr id="1049728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30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732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昼夜交替现象：地球自转导致太阳光照射不均匀，形成昼夜交替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4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36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738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时间差异：地球自转导致不同地区太阳光照射时间不同，形成时间差异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0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42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744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昼夜交替与时间差异的关系：昼夜交替是时间差异的基础，时间差异是昼夜交替的体现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6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48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750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昼夜交替与时间差异的意义：昼夜交替影响生物活动和人类生活，时间差异影响国际交流和合作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/>
        <p:cNvGrpSpPr/>
        <p:nvPr/>
      </p:nvGrpSpPr>
      <p:grpSpPr>
        <a:xfrm>
          <a:off x="0" y="0"/>
          <a:ext cx="0" cy="0"/>
        </a:xfrm>
      </p:grpSpPr>
      <p:sp>
        <p:nvSpPr>
          <p:cNvPr id="10497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地球运动的地理意义</a:t>
            </a:r>
            <a:endParaRPr lang="zh-CN" altLang="en-US"/>
          </a:p>
        </p:txBody>
      </p:sp>
      <p:sp>
        <p:nvSpPr>
          <p:cNvPr id="104978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FOUR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/>
        <p:cNvGrpSpPr/>
        <p:nvPr/>
      </p:nvGrpSpPr>
      <p:grpSpPr>
        <a:xfrm>
          <a:off x="0" y="0"/>
          <a:ext cx="0" cy="0"/>
        </a:xfrm>
      </p:grpSpPr>
      <p:sp>
        <p:nvSpPr>
          <p:cNvPr id="10498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昼夜长短的变化</a:t>
            </a:r>
            <a:endParaRPr lang="zh-CN" altLang="en-US"/>
          </a:p>
        </p:txBody>
      </p:sp>
      <p:sp>
        <p:nvSpPr>
          <p:cNvPr id="104989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0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昼夜长短变化的原因：地球自转和公转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02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0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0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昼夜长短变化的时间规律：春分、夏至、秋分、冬至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0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1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1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昼夜长短变化的空间规律：赤道最长，两极最短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14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1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1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昼夜长短变化对地球环境的影响：季节变化、生物活动、人类生活等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2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/>
        <p:cNvGrpSpPr/>
        <p:nvPr/>
      </p:nvGrpSpPr>
      <p:grpSpPr>
        <a:xfrm>
          <a:off x="0" y="0"/>
          <a:ext cx="0" cy="0"/>
        </a:xfrm>
      </p:grpSpPr>
      <p:sp>
        <p:nvSpPr>
          <p:cNvPr id="10499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正午太阳高度的变化</a:t>
            </a:r>
            <a:endParaRPr lang="zh-CN" altLang="en-US"/>
          </a:p>
        </p:txBody>
      </p:sp>
      <p:sp>
        <p:nvSpPr>
          <p:cNvPr id="1049956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定义：正午太阳高度是指当地时间中午12点时，太阳光线与地面之间的夹角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58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影响因素：太阳直射点的位置、地球公转的轨道位置、地球自转的倾斜角度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60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变化规律：由于地球公转和自转的影响，正午太阳高度会随着时间和地点的不同而发生变化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62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地理意义：正午太阳高度的变化会影响到地球表面的热量分布和光照强度，进而影响气候、植被、水文等自然要素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/>
        <p:cNvGrpSpPr/>
        <p:nvPr/>
      </p:nvGrpSpPr>
      <p:grpSpPr>
        <a:xfrm>
          <a:off x="0" y="0"/>
          <a:ext cx="0" cy="0"/>
        </a:xfrm>
      </p:grpSpPr>
      <p:sp>
        <p:nvSpPr>
          <p:cNvPr id="10499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四季的变化</a:t>
            </a:r>
            <a:endParaRPr lang="zh-CN" altLang="en-US"/>
          </a:p>
        </p:txBody>
      </p:sp>
      <p:sp>
        <p:nvSpPr>
          <p:cNvPr id="104999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0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000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0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00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0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001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1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01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四季的变化规律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01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四季对地球的影响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01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昼夜长短的变化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02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正午太阳高度的变化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5" name=""/>
        <p:cNvGrpSpPr/>
        <p:nvPr/>
      </p:nvGrpSpPr>
      <p:grpSpPr>
        <a:xfrm>
          <a:off x="0" y="0"/>
          <a:ext cx="0" cy="0"/>
        </a:xfrm>
      </p:grpSpPr>
      <p:sp>
        <p:nvSpPr>
          <p:cNvPr id="10500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五带的划分</a:t>
            </a:r>
            <a:endParaRPr lang="zh-CN" altLang="en-US"/>
          </a:p>
        </p:txBody>
      </p:sp>
      <p:sp>
        <p:nvSpPr>
          <p:cNvPr id="105005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5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6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6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范围：热带、南温带、北温带、南寒带、北寒带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6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6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6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7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定义：根据地球表面获得太阳热量的多少，划分为五个热量带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7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7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7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7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划分标准：太阳的直射角度和极昼极夜出现的范围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8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8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8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8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意义：反映地球表面的热量分布和气候特点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https://d.book118.com/545240004024011034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58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191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3"/>
</p:tagLst>
</file>

<file path=ppt/tags/tag226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6">
      <vt:lpstr>Arial</vt:lpstr>
      <vt:lpstr>Calibri</vt:lpstr>
      <vt:lpstr>微软雅黑</vt:lpstr>
      <vt:lpstr>Wingdings</vt:lpstr>
      <vt:lpstr>Office Theme</vt:lpstr>
      <vt:lpstr>高中地理《地球的运动》精品课件中图版必修</vt:lpstr>
      <vt:lpstr>目录</vt:lpstr>
      <vt:lpstr>单击此处添加章节标题</vt:lpstr>
      <vt:lpstr>课件概述</vt:lpstr>
      <vt:lpstr>PowerPoint Presentation</vt:lpstr>
      <vt:lpstr>课件简介</vt:lpstr>
      <vt:lpstr>课件特点</vt:lpstr>
      <vt:lpstr>适用对象</vt:lpstr>
      <vt:lpstr>地球运动的基本概念</vt:lpstr>
      <vt:lpstr>PowerPoint Presentation</vt:lpstr>
      <vt:lpstr>地球自转</vt:lpstr>
      <vt:lpstr>地球公转</vt:lpstr>
      <vt:lpstr>恒星日与太阳日</vt:lpstr>
      <vt:lpstr>昼夜交替与时间差异</vt:lpstr>
      <vt:lpstr>地球运动的地理意义</vt:lpstr>
      <vt:lpstr>PowerPoint Presentation</vt:lpstr>
      <vt:lpstr>昼夜长短的变化</vt:lpstr>
      <vt:lpstr>正午太阳高度的变化</vt:lpstr>
      <vt:lpstr>四季的变化</vt:lpstr>
      <vt:lpstr>五带的划分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2024-08-29T12:22:22.831</cp:lastPrinted>
  <dcterms:created xsi:type="dcterms:W3CDTF">2024-08-29T04:22:22Z</dcterms:created>
  <dcterms:modified xsi:type="dcterms:W3CDTF">2024-08-29T04:22:25Z</dcterms:modified>
</cp:coreProperties>
</file>