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4B960-B460-47EA-A4FE-1ADBE82E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8C13E-FCD5-4CF1-8AB3-9C2D3188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73F7B-C85C-40E4-9602-D7D406F56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A9F71-7970-4A7D-BE4D-E6E71B2EA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B0A05-2226-4FD9-9959-EDD86319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A741D-0CB1-48C5-9329-7F12544B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4528A-A229-4271-BF2A-B35AB9D8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29038-388A-4577-BE3F-5681803B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B0A4C-8A30-44D9-A8B6-5A6C0EA2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591DB-10D8-4FD2-A76A-C35E5C49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74899-7F90-4751-882F-1EB3EA72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4134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护理查房课件制作教程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护理查房课件制作基础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护理查房课件制作实战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护理查房课件制作案例分析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护理查房课件制作基础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Microsoft Office套件中的演示文稿软件，功能强大，适合制作各种类型的课件。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苹果公司开发的演示文稿软件，界面美观，支持多种动画效果。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Keynote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Google Docs的一部分，可以在线制作和分享演示文稿。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Google Slides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一款云端的演示文稿软件，支持缩放和平移等交互式演示方式。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Prezi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课件制作工具介绍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明确课件的主题和目标受众，有助于确定课件的内容和风格。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收集相关资料，并进行整理和分类，为课件制作提供素材。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设计课件结构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根据主题和目标，设计课件的结构和布局，包括目录、标题、段落等。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添加多媒体元素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根据需要添加图片、图表、视频等多媒体元素，丰富课件内容。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制作课件互动环节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根据需要添加互动环节，如提问、测试等，提高学习效果。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完善和优化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对课件进行反复修改和完善，确保内容准确、条理清晰、易于理解。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课件制作流程概述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每个幻灯片的时间要合理安排，避免时间过长或过短，影响学习效果。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添加适当的动画效果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在适当的地方添加动画效果，如淡入淡出、飞入等，提高课件的趣味性。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使用合适的图片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选择清晰度高、与内容相关的图片，增强课件的可视化效果。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使用简洁的语言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避免使用过于复杂的词汇和句子，使用简洁明了的语言表达观点。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使用粗体、斜体、下划线等方式突出重点内容，引起观众的注意。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课件制作技巧分享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护理查房课件内容设计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应简明扼要，突出主题，如“护理查房课件”。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封面标题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封面图片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38" r="119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选择与护理查房相关的图片，如医护人员、医疗设备等。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保持简洁美观，避免过于复杂的设计。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课件封面设计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课件目录设计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列出课件的各个部分，包括引言、正文、总结等。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每个部分应有一个简短的标题，以便于学习者快速了解内容。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选择合适的字体和字号，确保文字清晰易读。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使用适当的行间距和段间距，避免文字过于密集。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合理使用标题和列表，使内容层次分明。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课件内容排版设计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使用适当的图表类型，如柱状图、折线图和饼图等，以直观地展示数据和趋势。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选择与内容相关的图片和图表，增强视觉效果。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使用专业的图片编辑软件对图片进行裁剪、调整亮度和对比度等处理。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课件图片与图表设计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根据需要使用动画和视频，以增强学习者的学习兴趣和理解能力。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选择合适的动画和视频素材，确保内容与主题相关。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在课件中合理安排动画和视频的播放时间，避免影响学习效果。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课件动画与视频设计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护理查房课件制作实战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https://d.book118.com/545241342302011103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2024-09-13T06:29:23.459</cp:lastPrinted>
  <dcterms:created xsi:type="dcterms:W3CDTF">2024-09-12T22:29:23Z</dcterms:created>
  <dcterms:modified xsi:type="dcterms:W3CDTF">2024-09-12T22:29:25Z</dcterms:modified>
</cp:coreProperties>
</file>