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F9C1A-B198-49C7-A9EB-445D2C46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5D425-CFD5-45B1-8520-5BA659C0E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8DE76-1038-4398-B6CA-4D2AD9E85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D0CF0-FF7E-4733-A763-0A63A3863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F5D4D-DE26-4227-8D05-761F132F1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E9A51-3752-4E1F-84DB-728C4DA59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0E3B59-C9C9-4C7F-97C0-F82421BCA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6ED1F-F3FC-401E-B605-B0EB47F99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6AA25-94E3-4318-AFF8-FA11D92A8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C4ED0-1AFF-4808-88EA-DFC5E6D3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8650A-ADC0-4B74-96EC-D62CB61A3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42224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糖尿病是一种常见的慢性代谢性疾病，由于胰岛素分泌不足或作用受损导致血糖升高。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糖尿病主要分为1型糖尿病、2型糖尿病、妊娠糖尿病和其他特殊类型糖尿病。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糖尿病的病因多样，主要包括遗传因素、环境因素和不良的生活方式等。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糖尿病的症状包括多饮、多尿、多食、体重下降、疲乏无力等。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通过保持健康的生活方式，如合理饮食、适量运动和控制体重等，可以降低患糖尿病的风险。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糖尿病患者需要通过药物治疗、饮食控制和运动等方式来控制血糖水平，预防并发症的发生。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糖尿病的预防与控制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通过定期监测血糖，患者可以及时了解自己的血糖状况，采取措施控制血糖水平，减少高血糖和低血糖的发生，从而提高生活质量。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健康饮食和运动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糖尿病延伸护理服务可以提供专业的饮食和运动指导，帮助患者建立健康的饮食习惯和运动习惯，改善身体状况，提高生活质量。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糖尿病是一种慢性疾病，长期的治疗和管理可能会给患者带来心理压力。糖尿病延伸护理服务可以提供心理支持，帮助患者缓解焦虑、抑郁等情绪问题，提高生活质量。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通过糖尿病延伸护理服务，患者可以更好地控制血糖，减少并发症的发生，从而减少住院次数，降低医疗成本。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减少住院次数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糖尿病延伸护理服务可以提供个性化的治疗方案，根据患者的具体情况制定最合适的治疗计划，避免不必要的检查和用药，降低医疗成本。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优化治疗方案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通过糖尿病延伸护理服务，患者可以学习如何自我管理糖尿病，减少到医院就诊的次数，降低医疗成本。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提高患者自我管理能力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知识普及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糖尿病延伸护理服务可以向患者传授糖尿病的基本知识、治疗和管理方法，提高患者的认知水平，增强自我管理能力。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糖尿病延伸护理服务可以提供技能培训，如如何正确使用血糖监测仪、如何正确注射胰岛素等，帮助患者掌握必要的技能，更好地管理自己的病情。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随访与评估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糖尿病延伸护理服务可以通过定期随访和评估，了解患者的病情状况和自我管理情况，及时发现并纠正患者的不良习惯和错误做法，提高患者的自我管理能力。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提高患者自我管理能力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糖尿病延伸护理服务的内容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向患者介绍糖尿病的病因、症状、治疗方法及预防措施，提高患者的认知水平。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血糖监测与记录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指导患者正确使用血糖仪，并鼓励他们记录血糖值，以便医生更好地评估治疗效果。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应对低血糖和高血糖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向患者传授低血糖和高血糖的识别、预防及应对方法，确保患者能够及时处理突发情况。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运动指导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鼓励患者进行适量的运动，如散步、慢跑、太极拳等，以增强身体免疫力，提高糖代谢能力。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饮食与运动注意事项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提醒患者注意饮食与运动的平衡，避免过度饮食或运动导致的身体不适。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制定个性化饮食计划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根据患者的病情、身高、体重、活动量等因素，制定符合患者需求的饮食计划，控制血糖水平。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饮食与运动指导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向患者传授预防糖尿病并发症的知识，如糖尿病足的预防与护理、眼部病变的筛查等。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向患者介绍降糖药物的种类、作用机制、使用方法及注意事项，确保患者能够正确使用药物。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监测与调整治疗方案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定期监测患者的血糖、尿糖等指标，根据监测结果调整治疗方案，提高治疗效果。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药物治疗与监测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https://d.book118.com/545242224022011101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2024-09-09T08:23:24.789</cp:lastPrinted>
  <dcterms:created xsi:type="dcterms:W3CDTF">2024-09-09T00:23:24Z</dcterms:created>
  <dcterms:modified xsi:type="dcterms:W3CDTF">2024-09-09T00:23:27Z</dcterms:modified>
</cp:coreProperties>
</file>