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A665-4A05-4163-BF20-C9C076DB1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149BD-CA32-4E26-92BB-1CB385267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8C565-FB03-4694-8EFC-208115B34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E5234-AA54-4255-BB13-FDA537448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A3B84-9B59-47D0-A5B6-33E2CB7B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01D9A-DAD3-4168-A354-19B7B8CAE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310B3-B5AE-43DF-8627-92E5D9353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7B0E4-C4EC-413E-8635-0479D0F8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2164B-157A-4280-8F14-77FEE9D7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040C0-12B8-4E75-9B62-717F3CD16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90F34-9DF4-4BD8-9E30-F28B8EBC5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42341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我比想象中优秀分析课件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目标设定与路径规划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行动计划与策略调整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我比想象中优秀的体现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具备扎实的专业基础、良好的学习能力和积极进取的态度。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在所学专业领域，我具备较为扎实的理论基础和实践能力，能够快速适应和融入工作。同时，我具备良好的学习能力和积极进取的态度，勇于面对挑战和探索新领域。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缺乏实践经验，需要进一步提高沟通和协作能力。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由于刚刚步入工作岗位，我还缺乏实践经验，需要在实际工作中不断积累经验。此外，我的沟通和协作能力还有待提高，需要更好地与同事、领导和客户进行有效的沟通和协作。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我的劣势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注重诚信、责任和团队合作。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我非常注重诚信和责任，始终秉持诚实守信的原则，对待工作认真负责。同时，我也非常重视团队合作，认为团队的力量是无穷的，只有通过协作才能取得更好的成果。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08" r="3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具备较好的人际交往能力，善于沟通，乐于助人，适合从事与人打交道的工作，如销售、客服、人力资源等。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喜欢与人打交道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对美的事物敏感，具备创意和设计能力，适合从事品牌设计、广告策划、UI设计等工作。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创意与设计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喜欢分析数据，具备逻辑推理能力，适合从事数据分析、市场研究、咨询等工作。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数据分析与逻辑推理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具备良好的英语听说读写能力，能够熟练运用英语进行沟通交流。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善于与他人合作，具备团队管理能力和领导能力，适合从事团队管理工作。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善于沟通，能够与不同类型的人进行有效沟通，适合从事销售、客服、人力资源等工作。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追求工作带来的成就感，喜欢挑战自我，追求卓越。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68" b="14868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成就感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重视工作的稳定性，希望获得稳定的工作机会和收入。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看重工作的社会价值，希望自己的工作能够得到社会的认可和赞誉。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https://d.book118.com/545242341233011034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2024-08-30T08:49:43.866</cp:lastPrinted>
  <dcterms:created xsi:type="dcterms:W3CDTF">2024-08-30T00:49:43Z</dcterms:created>
  <dcterms:modified xsi:type="dcterms:W3CDTF">2024-08-30T00:49:45Z</dcterms:modified>
</cp:coreProperties>
</file>