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FQQRJP+MS-UIGothic"/>
      <p:regular r:id="rId21"/>
    </p:embeddedFont>
    <p:embeddedFont>
      <p:font typeface="GGFEFD+FSKUTP+ArialMT"/>
      <p:regular r:id="rId22"/>
    </p:embeddedFont>
    <p:embeddedFont>
      <p:font typeface="NCQQSS+JPMQFR+MicrosoftYaHei"/>
      <p:regular r:id="rId23"/>
    </p:embeddedFont>
    <p:embeddedFont>
      <p:font typeface="BPVUNI+AUBFPR+Arial-BoldMT"/>
      <p:regular r:id="rId24"/>
    </p:embeddedFont>
    <p:embeddedFont>
      <p:font typeface="MEVVLW+NNRGVL+MicrosoftYaHei-Bold"/>
      <p:regular r:id="rId25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font" Target="fonts/font5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932CF-CD0F-4936-849F-A09DAD2AB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4DBB7-0392-445C-8D53-D8956900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5CA70-9858-4287-B6EA-D9846DA59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622A-BC72-45E0-9525-152621C9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DBE13-0AD2-4FCA-B17B-B8BD340ED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215ED-DE2E-48D2-8B61-E683AE91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3C0FB0-76B5-45B3-9B0C-08FC5204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E88F5-D0BD-40C4-9616-D16CD8BFA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28EA5-8A57-4828-8A88-DB00A2E7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D27EB-83C5-4470-A95F-0E3532965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87AC7-01F8-46D5-971B-7957F550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4324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FQQRJP+MS-UIGothic"/>
                <a:cs typeface="FQQRJP+MS-UIGothic"/>
              </a:rPr>
              <a:t>人商礼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39465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1943290"/>
            <a:ext cx="4089341" cy="18807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表礼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的言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谈举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止礼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的接待礼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NCQQSS+JPMQFR+MicrosoftYaHei"/>
                <a:cs typeface="NCQQSS+JPMQFR+MicrosoftYaHei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QQRJP+MS-UIGothic"/>
                <a:cs typeface="FQQRJP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的商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宴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请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电话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4686490"/>
            <a:ext cx="5491421" cy="13318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践与运用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GFEFD+FSKUTP+ArialMT"/>
                <a:cs typeface="GGFEFD+FSKUT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AF79DE"/>
                </a:solidFill>
                <a:latin typeface="FQQRJP+MS-UIGothic"/>
                <a:cs typeface="FQQRJP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BPVUNI+AUBFPR+Arial-BoldMT"/>
                <a:cs typeface="BPVUNI+AUBFPR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FQQRJP+MS-UIGothic"/>
                <a:cs typeface="FQQRJP+MS-UIGothic"/>
              </a:rPr>
              <a:t>人商礼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是指人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在社会交往中，相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互之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间为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了表示尊重、友善、敬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意和礼貌而形成的行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范和交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往程序。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是礼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的一种，主要适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用于商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合，包括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面礼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电话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、商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QQRJP+MS-UIGothic"/>
                <a:cs typeface="FQQRJP+MS-UIGothic"/>
              </a:rPr>
              <a:t>提升个人形象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QQRJP+MS-UIGothic"/>
                <a:cs typeface="FQQRJP+MS-UIGothic"/>
              </a:rPr>
              <a:t>保障商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FQQRJP+MS-UIGothic"/>
                <a:cs typeface="FQQRJP+MS-UIGothic"/>
              </a:rPr>
              <a:t>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动顺</a:t>
            </a:r>
            <a:r>
              <a:rPr sz="2000" spc="25">
                <a:solidFill>
                  <a:srgbClr val="FFFDFD"/>
                </a:solidFill>
                <a:latin typeface="FQQRJP+MS-UIGothic"/>
                <a:cs typeface="FQQRJP+MS-UIGothic"/>
              </a:rPr>
              <a:t>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>
                <a:solidFill>
                  <a:srgbClr val="FFFDFD"/>
                </a:solidFill>
                <a:latin typeface="FQQRJP+MS-UIGothic"/>
                <a:cs typeface="FQQRJP+MS-UIGothic"/>
              </a:rPr>
              <a:t>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良好的商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避免因不懂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而造成的不必要的麻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烦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解，保障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良好的商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出个人素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和修养，提升个人形象，增加信任感。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QQRJP+MS-UIGothic"/>
                <a:cs typeface="FQQRJP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FQQRJP+MS-UIGothic"/>
                <a:cs typeface="FQQRJP+MS-UIGothic"/>
              </a:rPr>
              <a:t>商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FQQRJP+MS-UIGothic"/>
                <a:cs typeface="FQQRJP+MS-UIGothic"/>
              </a:rPr>
              <a:t>合作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在商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交往中，遵守商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双方之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的理解和合作，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作打下良好的基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礼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的特点与要求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的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形象大使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止、礼貌的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言以及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情的服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务态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要求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遵守商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仪规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范，包括正确使用礼貌用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、保持微笑服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、尊重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客意愿、避免不当行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备诚实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守信、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和良好的沟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通能力。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BPVUNI+AUBFPR+Arial-BoldMT"/>
                <a:cs typeface="BPVUNI+AUBFPR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35972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FQQRJP+MS-UIGothic"/>
                <a:cs typeface="FQQRJP+MS-UIGothic"/>
              </a:rPr>
              <a:t>人的容表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容整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与端庄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QQRJP+MS-UIGothic"/>
                <a:cs typeface="FQQRJP+MS-UIGothic"/>
              </a:rPr>
              <a:t>面部清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QQRJP+MS-UIGothic"/>
                <a:cs typeface="FQQRJP+MS-UIGothic"/>
              </a:rPr>
              <a:t>口腔清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FFF"/>
                </a:solidFill>
                <a:latin typeface="FQQRJP+MS-UIGothic"/>
                <a:cs typeface="FQQRJP+MS-UIGothic"/>
              </a:rPr>
              <a:t>型整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QQRJP+MS-UIGothic"/>
                <a:cs typeface="FQQRJP+MS-UIGothic"/>
              </a:rPr>
              <a:t>双手整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刻保持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口腔清新，避免在工作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中因口腔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而影响客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保持面部清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，是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现专业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形象的重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要一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应简洁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大方，避免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于花哨或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保持双手清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，避免指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过长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或存在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FQQRJP+MS-UIGothic"/>
                <a:cs typeface="FQQRJP+MS-UIGothic"/>
              </a:rPr>
              <a:t>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表得体与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CQQSS+JPMQFR+MicrosoftYaHei"/>
                <a:cs typeface="NCQQSS+JPMQF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CQQSS+JPMQFR+MicrosoftYaHei"/>
                <a:cs typeface="NCQQSS+JPMQF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CQQSS+JPMQFR+MicrosoftYaHei"/>
                <a:cs typeface="NCQQSS+JPMQF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CQQSS+JPMQFR+MicrosoftYaHei"/>
                <a:cs typeface="NCQQSS+JPMQF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着装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AF79DE"/>
                </a:solidFill>
                <a:latin typeface="FQQRJP+MS-UIGothic"/>
                <a:cs typeface="FQQRJP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色彩搭配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饰</a:t>
            </a: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品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姿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得体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6176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的着装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得体、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范，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以符合企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文化和商品形象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6176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的着装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色搭配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于刺眼或搭配不当。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选择饰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简约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大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方，尽量避免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于夸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于</a:t>
            </a:r>
          </a:p>
          <a:p>
            <a:pPr marL="6000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品。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在工作中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保持正确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，以展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、自信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形象塑造技巧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VVLW+NNRGVL+MicrosoftYaHei-Bold"/>
                <a:cs typeface="MEVVLW+NNRGV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VVLW+NNRGVL+MicrosoftYaHei-Bold"/>
                <a:cs typeface="MEVVLW+NNRGV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VVLW+NNRGVL+MicrosoftYaHei-Bold"/>
                <a:cs typeface="MEVVLW+NNRGV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了解企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文化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提高自身素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化服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意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熟悉并理解企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文化和商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品特点，是塑造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形象的重要技巧之一。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不断提高自身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，包括文化、礼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沟通等方面的素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员应树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立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至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上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务赢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得客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的信任和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BPVUNI+AUBFPR+Arial-BoldMT"/>
                <a:cs typeface="BPVUNI+AUBFPR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FQQRJP+MS-UIGothic"/>
                <a:cs typeface="FQQRJP+MS-UIGothic"/>
              </a:rPr>
              <a:t>人的止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礼貌与得体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文明用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尊称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禁用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您好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谢谢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不客气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文明用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使用尊称，如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先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生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女士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小姐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避免使用粗俗、不礼貌和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侮辱性的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姿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态优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雅与自然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坐姿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坐姿端正，保持挺直，不要将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站立姿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在椅背上。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保持直立，双脚自然分开与肩同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，双手自然下垂或交叉于身前。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FQQRJP+MS-UIGothic"/>
                <a:cs typeface="FQQRJP+MS-UIGothic"/>
              </a:rPr>
              <a:t>行走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44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行走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保持抬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挺胸、收腹、肩平、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步伐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导购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的沟通技巧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倾</a:t>
            </a:r>
            <a:r>
              <a:rPr sz="1550">
                <a:solidFill>
                  <a:srgbClr val="AF79DE"/>
                </a:solidFill>
                <a:latin typeface="FQQRJP+MS-UIGothic"/>
                <a:cs typeface="FQQRJP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回答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听客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户讲话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，不要打断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话语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予明确、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准确的回答。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FQQRJP+MS-UIGothic"/>
                <a:cs typeface="FQQRJP+MS-UIGothic"/>
              </a:rPr>
              <a:t>提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907269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赞</a:t>
            </a:r>
            <a:r>
              <a:rPr sz="1550">
                <a:solidFill>
                  <a:srgbClr val="AF79DE"/>
                </a:solidFill>
                <a:latin typeface="FQQRJP+MS-UIGothic"/>
                <a:cs typeface="FQQRJP+MS-UIGothic"/>
              </a:rPr>
              <a:t>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适当地提出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适当地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赞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美客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自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信心和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意度。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43037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QQRJP+MS-UIGothic"/>
                <a:cs typeface="FQQRJP+MS-UIGothic"/>
              </a:rPr>
              <a:t>需求和偏好。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BPVUNI+AUBFPR+Arial-BoldMT"/>
                <a:cs typeface="BPVUNI+AUBFPR+Arial-BoldMT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FQQRJP+MS-UIGothic"/>
                <a:cs typeface="FQQRJP+MS-UIGothic"/>
              </a:rPr>
              <a:t>人的待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客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AF79DE"/>
                </a:solidFill>
                <a:latin typeface="FQQRJP+MS-UIGothic"/>
                <a:cs typeface="FQQRJP+MS-UIGothic"/>
              </a:rPr>
              <a:t>迎接与接待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情周到的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态</a:t>
            </a:r>
            <a:r>
              <a:rPr sz="2000">
                <a:solidFill>
                  <a:srgbClr val="AF79DE"/>
                </a:solidFill>
                <a:latin typeface="FQQRJP+MS-UIGothic"/>
                <a:cs typeface="FQQRJP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礼貌的用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FQQRJP+MS-UIGothic"/>
                <a:cs typeface="FQQRJP+MS-UIGothic"/>
              </a:rPr>
              <a:t>适当的礼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户时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情周到的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的到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的咨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和需求表示关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注和关心。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在接待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使用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礼貌的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言，如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您好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坐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、</a:t>
            </a: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请问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您需要什么帮助？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QQSS+JPMQFR+MicrosoftYaHei"/>
                <a:cs typeface="NCQQSS+JPMQFR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等，以体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自身的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素养和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尊重。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注意适当的礼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户让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座、倒水、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递</a:t>
            </a: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名片等，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QQRJP+MS-UIGothic"/>
                <a:cs typeface="FQQRJP+MS-UIGothic"/>
              </a:rPr>
              <a:t>以示尊重和关心。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https://d.book118.com/545243240211011114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FQQRJP+MS-UIGothic</vt:lpstr>
      <vt:lpstr>GGFEFD+FSKUTP+ArialMT</vt:lpstr>
      <vt:lpstr>Times New Roman</vt:lpstr>
      <vt:lpstr>SimSun</vt:lpstr>
      <vt:lpstr>NCQQSS+JPMQFR+MicrosoftYaHei</vt:lpstr>
      <vt:lpstr>BPVUNI+AUBFPR+Arial-BoldMT</vt:lpstr>
      <vt:lpstr>MEVVLW+NNRGVL+MicrosoftYaHei-Bold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2024-09-21T16:39:24.447</cp:lastPrinted>
  <dcterms:created xsi:type="dcterms:W3CDTF">2024-09-21T08:39:24Z</dcterms:created>
  <dcterms:modified xsi:type="dcterms:W3CDTF">2024-09-21T08:39:25Z</dcterms:modified>
</cp:coreProperties>
</file>