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0A11F-4446-418C-822F-D1A2FC4A3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6703A-8F7B-4C22-BCE2-A8B37A55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ECA65-78A1-4CCA-9971-E031980E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B48D5-99F4-4509-8E2B-D012A0355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AA18AA-6D3C-4384-B00B-232EDE356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A9F580-6B05-4C2C-BDB7-A1DAC149B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8D73A-B430-4E4F-B9C3-984BB6948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8551C-324A-4088-A494-80924B51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6FFF3-C23A-4B9E-87D9-CECB899E4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1ECB2-7434-4F7A-86A2-AACF602B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833A6-35D1-4506-96ED-0E4B4C00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01110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2024控烟健康知识讲座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控烟政策与法规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烟草烟雾中含有多种有害物质，长期吸烟会增加患癌症、心血管疾病和呼吸系统疾病的风险。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吸烟对健康的危害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857" b="385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控烟政策与措施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戒烟的好处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395" b="43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各国政府采取了多项控烟措施，包括禁止吸烟场所、提高烟草税等，以降低吸烟率，保护公众健康。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戒烟可以显著降低患吸烟相关疾病的风险，同时改善身体健康状况，提高生活质量。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鼓励吸烟者戒烟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通过宣传戒烟的好处和提供戒烟方法，鼓励吸烟者积极戒烟，改善自身健康状况。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促进社会对控烟的支持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通过讲座，提高社会对控烟工作的关注和支持，推动政府和相关机构采取更有力的控烟措施。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提高公众对吸烟危害的认识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通过讲座，向公众普及吸烟对健康的危害，以及控烟政策的重要性和必要性。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讲座目的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吸烟是导致肺癌的主要原因之一，吸烟者患肺癌的风险比非吸烟者高得多。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792" r="5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吸烟会增加患心血管疾病的风险，如冠心病、心肌梗死和中风等。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吸烟会损害呼吸系统，导致慢性阻塞性肺病、哮喘和支气管炎等疾病。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吸烟给社会带来巨大的医疗负担，不仅增加了医疗开支，还影响了医疗资源的分配。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医疗负担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吸烟导致的健康问题会影响个人工作能力和生产力，给社会带来经济损失。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生产力下降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吸烟者的形象和社交圈子会受到影响，吸烟往往被视为不健康、不负责任的行为。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社会形象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377" b="113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73" r="11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吸烟对环境的危害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二手烟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吸烟不仅危害个人健康，还会对周围人群造成二手烟的危害，影响室内空气质量。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随意丢弃烟蒂和乱扔烟头是火灾的一大隐患，给公共安全带来威胁。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资源浪费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烟草种植和生产过程中需要大量资源，而吸烟则会导致资源浪费，增加环境负担。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戒烟后，心肺功能逐渐得到改善，心血管疾病和呼吸系统疾病的风险也会降低。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降低患肺癌的风险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戒烟可以显著降低患肺癌的风险，尤其是对于长期吸烟者来说，戒烟后患肺癌的风险逐渐降低。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提高寿命预期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长期吸烟者戒烟后，预期寿命会明显延长，生活质量也会得到提高。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08" r="12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戒烟对健康的益处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00" b="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吸烟会增加社会的医疗负担，包括医院治疗、药物费用等。戒烟可以减轻这一负担，降低公共卫生支出。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吸烟会影响人的身体健康和精神状态，进而影响工作效率。戒烟后，员工的生产效率会得到提高，有利于社会经济的发展。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吸烟会产生二手烟，对周围人群的健康造成危害。戒烟可以减少环境污染，保护公众的健康。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戒烟对社会的益处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https://d.book118.com/545301110004011044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2024-09-06T04:01:45.097</cp:lastPrinted>
  <dcterms:created xsi:type="dcterms:W3CDTF">2024-09-05T20:01:45Z</dcterms:created>
  <dcterms:modified xsi:type="dcterms:W3CDTF">2024-09-05T20:01:47Z</dcterms:modified>
</cp:coreProperties>
</file>