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761B3-B77B-4FEE-BCBE-705AF1F02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BB444-2177-44B5-999F-D719BED1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EB76B-0BD6-418E-8CAE-7ED78D77F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751AF-20E5-491E-BE69-F85BB321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1AF5C-751F-430F-B98A-832626BC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035B0-B353-4159-B825-5526F1F72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2D421-A4E1-4160-96DE-E7DF83DE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5BCF9-9457-4B85-957E-9CA49DE4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8B82F-9A4E-44A4-969D-CF32BAB1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9293-1494-48D2-A706-6408F91A4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B39C8-282B-40DB-A54D-6C805153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021143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如何预防秃头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了解秃头的原因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制定合理的饮食计划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专业治疗和咨询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个人护理和日常习惯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了解秃头的原因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遗传因素是秃头的主要原因之一，家族中有秃头病史的人更容易出现秃头。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秃头具有一定的遗传倾向，如果家族中有男性秃头患者，那么后代男性也更容易出现秃头。这是因为遗传基因影响了毛囊的生长周期和萎缩速度。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荷尔蒙失调也是秃头的常见原因之一，尤其是雄性激素水平过高。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男性荷尔蒙（睾酮）是影响头发健康的重要激素。当荷尔蒙失调时，尤其是雄性激素水平过高，会导致毛囊萎缩，头发变细、变软，最终脱落。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荷尔蒙失调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18" r="125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不良的生活习惯，如长期熬夜、饮食不规律、精神压力大等，都可能引发或加重秃头。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熬夜会导致睡眠不足，影响身体正常的新陈代谢和内分泌调节，从而影响头发的生长和健康。饮食不规律、缺乏营养素也会对头发健康产生负面影响。精神压力大可能导致内分泌失调，进一步影响头发的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某些疾病和药物也可能导致秃头，如甲状腺疾病、自身免疫性疾病和化疗药物等。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某些疾病如甲状腺疾病和自身免疫性疾病可能导致头发脱落。此外，一些药物如化疗药物在治疗癌症时也可能导致头发脱落。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疾病和药物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制定合理的饮食计划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摄入足够的蛋白质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合理搭配食物，确保摄入足够的必需氨基酸，促进头发生长。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蛋白质是头发的主要组成部分，摄入足够的蛋白质有助于头发的健康生长。建议每天食用高蛋白食物，如鱼、肉、蛋、豆类等。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增加维生素和矿物质的摄入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维生素和矿物质对头发的健康生长至关重要。建议食用富含维生素C、维生素E、铁、锌等的食物，如绿叶蔬菜、坚果、全谷类食物等。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注意食物的搭配，以促进营养的吸收和利用，如绿叶蔬菜搭配坚果或种子，可提高维生素E的吸收率。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充足的水分摄入有助于维持头皮的正常代谢，保持头发的健康。建议每天饮用足够的水和其他无糖、低热量的饮料。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注意饮食的搭配，食用含水分较多的食物，如水果、蔬菜等，以满足身体对水分的需求。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保持水分平衡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高糖饮食和咖啡因可能导致头发脱落。建议减少糖分和咖啡因的摄入，控制饮食中糖分和咖啡因的含量。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注意控制饮食中加工食品和高糖饮料的摄入，选择低糖、低咖啡因的食物和饮料，以保持头发的健康。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避免过度摄入糖分和咖啡因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睡眠不足会导致身体内部激素失衡，影响头发的正常生长，因此保持充足的睡眠是预防秃头的重要措施。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成年人每晚应保证7-8小时的睡眠时间，尽量保持规律的作息时间，避免熬夜和过度疲劳。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充足的睡眠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https://d.book118.com/545302114310011034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2024-08-30T13:29:52.943</cp:lastPrinted>
  <dcterms:created xsi:type="dcterms:W3CDTF">2024-08-30T05:29:52Z</dcterms:created>
  <dcterms:modified xsi:type="dcterms:W3CDTF">2024-08-30T05:29:54Z</dcterms:modified>
</cp:coreProperties>
</file>