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2EA24-89A8-4A51-9645-EC68873A8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36863-2A92-408B-B7CA-C8D7F2DD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663AA-AD82-47B2-9263-CE94466E3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B6CC8-11BE-4A65-859E-2200D77DF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467A14-88B7-4F3A-B4AC-8F43EBAA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DAB742-D8E6-457E-B9BC-0755179C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0860D-A41E-4F12-BC73-A18601A1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9CDA5-E28F-41C3-BC8C-82E4DBD32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B884D-9641-4428-B3B6-B6CF03EF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1EC53-EA29-4B0A-AE01-A60B5AFA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675E0-F340-400C-9148-5F7ED11BC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031212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保密法宣传教育工作总结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保密法宣传教育工作内容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保密法宣传教育工作的成果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保密法宣传教育工作存在的问题和不足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保密法宣传教育是保密工作的重要组成部分，对于提高人们的保密意识和能力具有重要意义。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随着信息技术的飞速发展，保密工作面临着前所未有的挑战和机遇。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提高人们的保密意识和能力，减少失泄密事件的发生。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9958" r="99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促进保密工作的顺利开展，保障国家安全和利益。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提高全社会的保密意识和能力，促进社会的稳定和发展。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保密法宣传教育工作内容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制定宣传教育计划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根据保密工作需求和实际情况，制定具体的宣传教育计划，明确宣传教育的时间、地点、参与人员和宣传内容。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组织宣传教育活动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按照计划组织开展各种形式的宣传教育活动，如保密知识讲座、保密技能培训、保密案例分析等。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监督宣传教育效果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对宣传教育活动的实施情况进行监督，及时发现问题并采取措施进行改进，确保宣传教育工作的质量和效果。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宣传教育活动的组织与实施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宣传国家保密法律法规和相关政策，提高干部职工的法律意识和保密意识。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保密法律法规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介绍保密工作的基本知识和技能，包括保密范围、保密措施、保密技术等方面的内容。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保密知识技能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通过分析真实的保密案例，总结经验教训，提高干部职工对保密工作的认识和重视程度。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保密案例分析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分散式宣传教育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通过发放保密资料、张贴保密海报等形式，使干部职工在日常工作中随时接受保密教育。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通过组织保密知识竞赛、模拟演练等形式，提高干部职工的参与度和实际操作能力。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网络宣传教育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利用企业内部网络平台，发布保密知识、案例分析等内容，方便干部职工随时学习。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集中式宣传教育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通过集中授课、会议等形式，对干部职工进行保密知识的普及和教育。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宣传教育的形式和方法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保密法宣传教育工作的成果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本次保密法宣传教育活动共有10000人参与，涵盖了政府机关、企事业单位、学校等多个领域。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宣传教育活动覆盖了全国31个省、自治区、直辖市，实现了广泛的覆盖面。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参与人数和覆盖范围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通过考试和问卷调查，发现参与人员对保密法律法规和知识的掌握程度有了明显提高，平均得分率达到了90%。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意识提升程度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通过调查问卷和访谈，发现参与人员的保密意识和保密责任感有了显著提升，对保密工作的重要性有了更深刻的认识。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宣传教育效果的评估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某政府机关通过开展保密法宣传教育活动，提高了全体员工的保密意识和能力，成功防范了一起涉密事件的发生。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宣传教育活动采用线上和线下相结合的方式，既方便了参与人员的学习，又提高了宣传教育的效果。同时，通过开展知识竞赛、模拟演练等形式多样的活动，增强了参与人员的兴趣和积极性。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典型案例和成功经验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https://d.book118.com/545303121201011112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2024-09-18T22:52:02.881</cp:lastPrinted>
  <dcterms:created xsi:type="dcterms:W3CDTF">2024-09-18T14:52:02Z</dcterms:created>
  <dcterms:modified xsi:type="dcterms:W3CDTF">2024-09-18T14:52:04Z</dcterms:modified>
</cp:coreProperties>
</file>