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F79E53-EE3B-41BC-85BE-AA94E910A3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B7DF17-5D88-4123-B581-3E6F5C2651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E1B5A3-B8C8-4A6B-8BA0-841C4A608F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498BF6-56E9-416F-85B8-5619E3FF84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B1537F-11A4-4B8A-8A66-597F2FB127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8712AA-322F-45FC-9D78-67214BD502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EFFE49-F648-48BA-9D49-6013A6FFD0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A68C03-4C90-4E3B-8104-7CA432DF13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723A82-AB80-4C81-80DD-3B4DC09FF6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EC52AE-C224-48C3-B1AD-DA860E47FA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FC43A4-3927-458E-AF41-AE87CD678C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31022103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放射治疗技术</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放射治疗技术概述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放射治疗技术的种类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放射治疗技术的设备与器材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放射治疗技术的操作流程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放射治疗技术的注意事项与风险控制</a:t>
            </a: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放射治疗技术概述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放射治疗技术的定义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放射治疗技术主要通过破坏病变细胞和组织，以达到控制和消除疾病的目的。</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放射治疗技术是指利用放射性物质发出的辐射能量对病变组织进行治疗的一种方法。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31" r="1663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52" r="17552"/>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放射性元素的发现为放射治疗奠定了基础。</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19世纪末</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放射治疗技术开始应用于临床，初期主要采用低剂量率的放射源。</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20世纪初</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随着科技的发展，高剂量率的放射源和直线加速器的出现，提高了治疗的准确性和安全性。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20世纪中叶</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放射治疗技术不断创新，如三维适形放疗、调强放疗和立体定向放疗等，进一步提高了治疗效果。</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21世纪</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放射治疗技术的发展历程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放射治疗是肿瘤治疗的重要手段之一，可用于治疗各种良恶性肿瘤。</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肿瘤治疗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非肿瘤疾病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疼痛缓解</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625" r="10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某些非肿瘤疾病，如血管瘤、瘢痕等，也可通过放射治疗得到有效治疗。</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对于某些疼痛性疾病，如神经痛、关节炎等，放射治疗可起到缓解疼痛的作用。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放射治疗技术的应用范围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放射治疗技术的种类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77" b="2897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常规放疗</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常规放疗是利用单一或多个射线源对肿瘤进行照射，以破坏肿瘤细胞的DNA，达到杀死肿瘤细胞的目的。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特点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操作简单，适用于多种肿瘤，但剂量分布不均匀，对周围正常组织损伤较大。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常规放疗常用于治疗体表肿瘤和早期肺癌等。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立体定向放疗是一种高精度的放疗技术，通过使用多个射线源或特殊的放疗设备，对肿瘤进行精确的照射。</a:t>
            </a:r>
          </a:p>
        </p:txBody>
      </p:sp>
      <p:pic>
        <p:nvPicPr>
          <p:cNvPr id="6" name="Picture 6"/>
          <p:cNvPicPr>
            <a:picLocks noChangeAspect="1"/>
          </p:cNvPicPr>
          <p:nvPr/>
        </p:nvPicPr>
        <p:blipFill>
          <a:blip r:embed="rId2"/>
          <a:srcRect t="16625" b="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剂量分布均匀，对周围正常组织损伤较小，但操作复杂，技术要求高。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pic>
        <p:nvPicPr>
          <p:cNvPr id="10" name="Picture 10"/>
          <p:cNvPicPr>
            <a:picLocks noChangeAspect="1"/>
          </p:cNvPicPr>
          <p:nvPr/>
        </p:nvPicPr>
        <p:blipFill>
          <a:blip r:embed="rId3"/>
          <a:srcRect l="16792" r="16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t="16667" b="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立体定向放疗常用于治疗颅内肿瘤、垂体瘤等。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立体定向放疗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剂量分布均匀，对周围正常组织损伤较小，技术要求较高。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调强放疗是一种先进的放疗技术，通过调整射线的强度，使剂量分布更加均匀，进一步提高肿瘤治疗的精度和效果。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调强放疗广泛应用于各种肿瘤的治疗，如乳腺癌、肺癌等。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583" r="165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6" r="16626"/>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708" r="1670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调强放疗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708" r="1570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图像引导放疗是一种基于影像技术的放疗技术，通过在放疗过程中实时监测肿瘤的位置和形态，调整照射角度和剂量，以提高治疗的精度和效果。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精度高，对肿瘤定位准确，能够减少对周围正常组织的损伤。</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图像引导放疗常用于治疗肺癌、前列腺癌等。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图像引导放疗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近距离放疗是将放射源直接放置在肿瘤附近或内部，通过近距离释放射线对肿瘤进行治疗。</a:t>
            </a:r>
          </a:p>
        </p:txBody>
      </p:sp>
      <p:pic>
        <p:nvPicPr>
          <p:cNvPr id="5" name="Picture 5"/>
          <p:cNvPicPr>
            <a:picLocks noChangeAspect="1"/>
          </p:cNvPicPr>
          <p:nvPr/>
        </p:nvPicPr>
        <p:blipFill>
          <a:blip r:embed="rId2"/>
          <a:srcRect l="15667" r="15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08" r="1670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剂量集中，对周围正常组织损伤较小，但操作复杂，需要专业人员操作。</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特点</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近距离放疗常用于治疗宫颈癌、前列腺癌等。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近距离放疗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https://d.book118.com/545310221033011044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2024-09-06T08:45:23.953</cp:lastPrinted>
  <dcterms:created xsi:type="dcterms:W3CDTF">2024-09-06T00:45:23Z</dcterms:created>
  <dcterms:modified xsi:type="dcterms:W3CDTF">2024-09-06T00:45:26Z</dcterms:modified>
</cp:coreProperties>
</file>