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B8C08-8631-4CB1-BF2F-CF0970F1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B8D08-CEFC-40C6-9565-D5917DF1C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4D559-4F94-4B12-895A-0EF5D8B30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3C9A3-68D1-4EC9-B4D5-3B667660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71C31-C356-4569-B23E-8D7C8AB8F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9939F5-6031-4EF0-812D-A0110DBC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607CA-4FE5-4A1E-AD53-17F63C5F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F8AB3-D125-4A9A-83F7-6F2FA724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05FAB-2D8A-4520-AC44-B7F2F09B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43F36-A521-41E7-B1F4-4CDB2848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11E4B-8FD6-4A0C-9F2A-0BBF51350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13113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医美行业现状法律分析报告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医美行业的现状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医美行业的概述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医美行业定义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医美行业是指通过医学手段，如手术、药物、激光等，来改善外貌和皮肤状况，增强美感的一个行业。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医美行业的发展历程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医美行业经历了从无到有，从小到大的发展过程。近年来，随着人们生活水平的提高和审美观念的改变，医美行业得到了快速发展。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医美行业的分类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根据服务项目和性质的不同，医美行业可以分为医疗美容和生活美容两大类。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由于医美行业的专业性和复杂性，消费者在选择服务时往往存在信息不对称的情况。因此，需要通过法律手段对医美行业进行规范，保护消费者的合法权益。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通过法律分析，可以发现医美行业中存在的问题和不足，从而采取有效的措施进行改进和规范，促进行业的健康发展。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通过法律分析，可以加强医美行业的透明度和公信力，提高行业的形象和信誉。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提高行业形象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法律分析的必要性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医美行业的现状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近年来，全球医美行业的规模持续扩大，市场规模逐年增长。根据市场研究报告，全球医美市场的规模预计在未来几年内将继续保持增长态势。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医美行业的增长主要得益于消费者对美的追求、技术的进步以及消费者对个性化、高品质的医美服务的需求。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医美行业的参与者主要包括医美机构、医美产品制造商、医美服务提供商等。其中，医美机构是主要的参与者之一，提供各种医美服务，如皮肤护理、整形手术等。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市场份额方面，大型医美机构和品牌知名度高的企业占据了较大的市场份额。同时，一些新兴的医美企业也在逐步扩大市场份额。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医美行业的消费者群体主要包括年轻人、中年人和老年人。其中，年轻人是主要的消费群体，他们注重外表形象，愿意尝试新的医美技术和产品。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消费者的消费行为主要受到个人需求、经济能力、文化背景和审美观念等因素的影响。随着社交媒体的普及，消费者获取医美信息的渠道也更加多元化，同时对医美服务的质量和安全性也提出了更高的要求。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消费者群体与消费行为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国家出台了一系列法律法规，对医美行业进行了规范和监管，包括《医疗美容服务管理办法》、《医疗机构管理条例》等。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医美行业法律法规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随着医美行业的快速发展，国家不断完善相关法律法规，以适应行业发展的需要。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相关法律法规的执行力度不断加强，对违法违规行为进行了严厉打击。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法律法规的执行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国家出台了一系列监管政策，对医美行业进行了全面监管，包括资质认证、服务标准、广告审查等方面。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国家设立了卫生健康委员会、国家市场监督管理总局等机构，负责对医美行业的监管。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监管政策的执行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相关监管政策的执行力度不断加强，对违法违规行为进行了严厉打击。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监管机构与监管政策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https://d.book118.com/545313113033011111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2024-09-16T20:48:25.537</cp:lastPrinted>
  <dcterms:created xsi:type="dcterms:W3CDTF">2024-09-16T12:48:25Z</dcterms:created>
  <dcterms:modified xsi:type="dcterms:W3CDTF">2024-09-16T12:48:27Z</dcterms:modified>
</cp:coreProperties>
</file>