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C2A7B-490B-40B8-831D-DC611FA1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AD307-F862-4CED-A72B-4849C90CE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BB7F-18CF-4DC0-BA5C-F240C843D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2CEBA-3CF3-42F5-AB52-4435E084B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12EA2-0473-404A-A913-092E4491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1300A-BB45-4E4C-B41E-BFF4260C0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DF274-CDD2-4179-BC0E-AF9969F13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A0116-E773-42B9-B7B1-8F200F59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DBB0B-319B-4841-A59E-F5CA7A3A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19D82-B7E4-471D-BBE0-C766518E0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50E10-D504-4903-9CB3-B8CD424B5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22143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刷牙护理常识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特殊人群的刷牙护理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口腔护理的其他方面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去除食物残渣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预防牙菌斑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刷牙可以有效去除牙齿表面的食物残渣和细菌，减少口腔细菌数量，从而保持口腔卫生。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牙菌斑是细菌在牙齿表面形成的生物膜，如果不及时清除，会导致牙周炎、龋齿等疾病。刷牙可以破坏牙菌斑的形成，预防口腔疾病。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64" r="169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刷牙可以去除牙齿表面的细菌和食物残渣，减少酸性物质对牙齿的腐蚀，从而降低龋齿（蛀牙）的风险。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降低龋齿风险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牙周病是指牙齿周围组织的炎症和感染，刷牙可以清除牙菌斑和牙结石，预防牙周病的发生。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预防牙周病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口腔异味常常由于口腔细菌数量过多引起，刷牙可以有效减少口腔细菌数量，从而减轻口腔异味。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拥有健康、美丽的牙齿能够增强一个人的自信心，提高生活质量。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减轻口腔异味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儿童牙刷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成人牙刷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电动牙刷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柔软的刷毛，较小的刷头，适合儿童口腔特点。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刷头适中，刷毛硬度适中，适合成人日常清洁。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振动频率高，清洁效果较好，但价格较高。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选择合适的牙刷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牙刷倾斜45度，刷毛指向牙根方向，轻轻压在牙齿和牙龈交界处。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在牙齿表面轻轻来回画圆圈，注意不要用力过猛，以免损伤牙龈。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用软毛刷轻轻刷洗舌面，去除细菌和食物残渣。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倾斜45度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画圆圈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清洁舌面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定期更换牙刷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刷牙的频率和时间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饭后及时漱口，减少食物残渣在口腔中滋生细菌。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建议每3个月更换一次牙刷，保持牙刷清洁卫生。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早晚各一次，每次刷牙时间不少于2分钟。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https://d.book118.com/545322143224011104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2024-09-14T12:07:05.870</cp:lastPrinted>
  <dcterms:created xsi:type="dcterms:W3CDTF">2024-09-14T04:07:05Z</dcterms:created>
  <dcterms:modified xsi:type="dcterms:W3CDTF">2024-09-14T04:07:07Z</dcterms:modified>
</cp:coreProperties>
</file>