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8AB3E5-D9FD-4ADB-8232-D7FB69C6F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0F8D76-D763-4962-8082-A297A89095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A49314-06FD-4CC5-B2E4-6A1BC6B90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BF94F7-7F82-4010-B530-2EA729C82F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BF0EAB-A3F2-43E9-A519-EAF3CC2188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4D95C3-1F17-4344-AC18-C20A612CFB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661C7C-708D-4BAD-BF33-72CAE12D3F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412EE0-D5F6-49BB-9D7E-536889D08D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10C18D-B3E4-43A7-826F-AE40CB6E36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7B7468-00D2-4E06-A7DC-5FC55D299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8A6878-9BFD-4C16-9BCD-DB81965A05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32410003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预防恐怖行为</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C9B67E">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恐怖主义的定义与特点</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恐怖主义产生的原因</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恐怖主义的手段与方式</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预防恐怖行为的方法与措施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应对恐怖事件的策略与措施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恐怖主义的定义与特点</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521" r="3152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恐怖主义通常由极端组织或个人实施，以达到政治、宗教或意识形态目的。</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恐怖主义是一种通过暴力、恐吓等手段，旨在制造恐慌、破坏社会稳定的行为。</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恐怖主义常常选择人群密集的场所和时间进行袭击，以最大化伤害和影响。</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恐怖主义常常利用现代科技和社交媒体进行宣传和组织活动。</a:t>
            </a:r>
          </a:p>
        </p:txBody>
      </p:sp>
      <p:pic>
        <p:nvPicPr>
          <p:cNvPr id="7" name="Picture 7"/>
          <p:cNvPicPr>
            <a:picLocks noChangeAspect="1"/>
          </p:cNvPicPr>
          <p:nvPr/>
        </p:nvPicPr>
        <p:blipFill>
          <a:blip r:embed="rId2"/>
          <a:srcRect l="8464" r="846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017" r="4017"/>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85" r="958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恐怖主义具有隐蔽性和突发性，难以预测和防范。</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随着国际政治格局的变化和科技的发展，恐怖主义也在不断演变。</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现代恐怖主义更加注重网络和社交媒体的宣传和组织，使得恐怖活动更加难以追踪和打击。</a:t>
            </a:r>
          </a:p>
        </p:txBody>
      </p:sp>
      <p:pic>
        <p:nvPicPr>
          <p:cNvPr id="6" name="Picture 6"/>
          <p:cNvPicPr>
            <a:picLocks noChangeAspect="1"/>
          </p:cNvPicPr>
          <p:nvPr/>
        </p:nvPicPr>
        <p:blipFill>
          <a:blip r:embed="rId2"/>
          <a:srcRect t="16612" b="1661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同时，恐怖主义也呈现出跨国、跨地区的趋势，不同国家和地区的恐怖组织之间相互联系、协作，形成全球性的恐怖网络。</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恐怖主义的演变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恐怖主义产生的原因</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36" r="1333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恐怖主义往往与政治分歧有关，例如领土争端、民族问题等。解决政治分歧、促进政治对话和合作是预防恐怖主义的重要措施。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政治分歧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政治压迫和专制统治可能导致民众的不满和反抗，一些极端分子可能利用这种机会实施恐怖主义行为。因此，保障人权、促进民主和法治是预防恐怖主义的重要基础。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政治压迫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经济落后</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经济落后可能导致一些人感到被社会边缘化，失去对生活的希望，从而容易受到极端思想的蛊惑。提高经济发展水平、缩小贫富差距、改善民生是预防恐怖主义的重要措施。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资源争夺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资源争夺可能导致地区间的紧张关系，一些极端组织可能利用这种机会实施恐怖主义行为。因此，促进资源公平分配、加强国际合作是预防恐怖主义的重要手段。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656" r="20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906" r="21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社会不公</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社会不公可能导致一些人感到被社会排斥，对现有制度失去信任，从而容易走上极端道路。促进社会公平、正义、消除歧视是预防恐怖主义的重要任务。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文化冲突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文化冲突可能导致不同群体之间的对立和仇恨，一些极端分子可能利用这种机会实施恐怖主义行为。因此，促进文化交流、尊重多样性是预防恐怖主义的重要途径。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宗教因素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宗教极端主义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一些宗教极端组织可能利用宗教信仰煽动极端思想，实施恐怖主义行为。打击宗教极端主义、倡导宗教宽容和对话是预防恐怖主义的重要任务。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宗教迫害</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宗教迫害可能导致一些宗教团体或个人感到受到威胁，寻求报复和抵抗，从而走上极端道路。保障宗教自由、反对宗教迫害是预防恐怖主义的重要措施。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国际因素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跨国威胁可能导致不同国家之间的紧张关系和冲突，一些极端组织可能利用这种机会实施跨国恐怖主义行为。加强国际合作、共同打击跨国威胁是预防恐怖主义的重要手段。</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跨国威胁</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国际政治经济秩序的不平等和不合理可能导致一些国家或地区的不稳定和动荡，为恐怖主义提供了滋生的土壤。推动建立更加公正合理的国际政治经济秩序是预防恐怖主义的长期战略。</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国际政治经济秩序</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恐怖主义的手段与方式</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炸弹袭击是一种常见的恐怖主义手段，通过在公共场所、建筑物或交通工具中放置炸弹，造成人员伤亡和财产损失。</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炸弹袭击通常由极端组织或个人实施，目的是制造恐慌和破坏社会稳定。炸弹可能采用各种爆炸物，如C4、TNT等，威力巨大，对周围环境和人员造成严重威胁。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炸弹袭击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枪击是另一种常见的恐怖主义手段，通过持枪对人群或特定目标进行射击，造成伤亡和恐慌。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枪击事件通常发生在公共场所，如商场、学校或政府机构。枪手可能出于政治、宗教或其他极端思想动机，对无辜人群进行无差别攻击。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枪击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劫持是一种恐怖主义手段，通过劫持人质或交通工具，要求政府或其他组织满足其要求或释放特定人员。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劫持者通常采用暴力手段控制人质或交通工具，威胁政府或相关机构以满足其要求。这种行为不仅危害人质安全，还可能造成社会动荡和恐慌。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劫持</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生物或化学武器是恐怖主义的一种极端手段，通过释放有毒物质或病原体，造成大规模伤亡和恐慌。</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生物或化学武器具有高度危险性，可能通过空气、水源或食物传播，导致大规模感染和死亡。恐怖分子可能利用这种手段制造全球性灾难，造成社会恐慌和不稳定。</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生物或化学武器</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https://d.book118.com/545324100033011104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2024-09-13T20:01:04.656</cp:lastPrinted>
  <dcterms:created xsi:type="dcterms:W3CDTF">2024-09-13T12:01:04Z</dcterms:created>
  <dcterms:modified xsi:type="dcterms:W3CDTF">2024-09-13T12:01:06Z</dcterms:modified>
</cp:coreProperties>
</file>