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GQCUS+MS-UIGothic"/>
      <p:regular r:id="rId15"/>
    </p:embeddedFont>
    <p:embeddedFont>
      <p:font typeface="PATBLM+EDNJLS+ArialMT"/>
      <p:regular r:id="rId16"/>
    </p:embeddedFont>
    <p:embeddedFont>
      <p:font typeface="FLPNEH+BVTASN+MicrosoftYaHei-Bold"/>
      <p:regular r:id="rId17"/>
    </p:embeddedFont>
    <p:embeddedFont>
      <p:font typeface="GLNMGT+RPTTA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6C83E7-A755-4F34-AF49-767CA32D2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140CCF-9C4F-465C-ADEC-8919A026E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BF5BC-4583-407A-BCCA-B2EEF6AD3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FD0B3-56B8-495E-B3E4-9569C8421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C4B5F-C07C-4434-AB6E-0BD8C7A69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27AEB-5EDA-4C11-974E-BD4974D7D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1509DC-E08B-4DEB-809A-9BFD53D86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86858-3495-48F5-B05B-704C23C01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406FF8-E97B-4AA5-A191-382B68601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BCE02-2024-49D3-B8D5-33EA60D3E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3AD6F-AF6C-4970-9C48-DE6AED3C6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3210002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41345" y="1741959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OGQCUS+MS-UIGothic"/>
                <a:cs typeface="OGQCUS+MS-UIGothic"/>
              </a:rPr>
              <a:t>稻香歌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词</a:t>
            </a:r>
            <a:r>
              <a:rPr sz="5150" spc="25">
                <a:solidFill>
                  <a:srgbClr val="00AF57"/>
                </a:solidFill>
                <a:latin typeface="OGQCUS+MS-UIGothic"/>
                <a:cs typeface="OGQCUS+MS-UIGothic"/>
              </a:rPr>
              <a:t>周杰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伦课</a:t>
            </a:r>
            <a:r>
              <a:rPr sz="5150">
                <a:solidFill>
                  <a:srgbClr val="00AF57"/>
                </a:solidFill>
                <a:latin typeface="OGQCUS+MS-UIGothic"/>
                <a:cs typeface="OGQCU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PATBLM+EDNJLS+ArialMT"/>
                <a:cs typeface="PATBLM+EDNJLS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OGQCUS+MS-UIGothic"/>
                <a:cs typeface="OGQCUS+MS-UIGothic"/>
              </a:rPr>
              <a:t>歌曲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59AE93"/>
                </a:solidFill>
                <a:latin typeface="OGQCUS+MS-UIGothic"/>
                <a:cs typeface="OGQCUS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PATBLM+EDNJLS+ArialMT"/>
                <a:cs typeface="PATBLM+EDNJLS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OGQCUS+MS-UIGothic"/>
                <a:cs typeface="OGQCUS+MS-UIGothic"/>
              </a:rPr>
              <a:t>歌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2400">
                <a:solidFill>
                  <a:srgbClr val="59AE93"/>
                </a:solidFill>
                <a:latin typeface="OGQCUS+MS-UIGothic"/>
                <a:cs typeface="OGQCUS+MS-UIGothic"/>
              </a:rPr>
              <a:t>解析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499859" y="2493200"/>
            <a:ext cx="3738822" cy="18809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PATBLM+EDNJLS+ArialMT"/>
                <a:cs typeface="PATBLM+EDNJLS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OGQCUS+MS-UIGothic"/>
                <a:cs typeface="OGQCUS+MS-UIGothic"/>
              </a:rPr>
              <a:t>周杰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伦</a:t>
            </a:r>
            <a:r>
              <a:rPr sz="2400">
                <a:solidFill>
                  <a:srgbClr val="59AE93"/>
                </a:solidFill>
                <a:latin typeface="OGQCUS+MS-UIGothic"/>
                <a:cs typeface="OGQCUS+MS-UIGothic"/>
              </a:rPr>
              <a:t>的演唱技巧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PATBLM+EDNJLS+ArialMT"/>
                <a:cs typeface="PATBLM+EDNJLS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OGQCUS+MS-UIGothic"/>
                <a:cs typeface="OGQCUS+MS-UIGothic"/>
              </a:rPr>
              <a:t>歌曲的影响与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59AE93"/>
                </a:solidFill>
                <a:latin typeface="OGQCUS+MS-UIGothic"/>
                <a:cs typeface="OGQCUS+MS-UIGothic"/>
              </a:rPr>
              <a:t>价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PATBLM+EDNJLS+ArialMT"/>
                <a:cs typeface="PATBLM+EDNJLS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OGQCUS+MS-UIGothic"/>
                <a:cs typeface="OGQCUS+MS-UIGothic"/>
              </a:rPr>
              <a:t>歌曲的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创</a:t>
            </a:r>
            <a:r>
              <a:rPr sz="2400">
                <a:solidFill>
                  <a:srgbClr val="59AE93"/>
                </a:solidFill>
                <a:latin typeface="OGQCUS+MS-UIGothic"/>
                <a:cs typeface="OGQCUS+MS-UIGothic"/>
              </a:rPr>
              <a:t>作与演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绎</a:t>
            </a:r>
            <a:r>
              <a:rPr sz="2400">
                <a:solidFill>
                  <a:srgbClr val="59AE93"/>
                </a:solidFill>
                <a:latin typeface="OGQCUS+MS-UIGothic"/>
                <a:cs typeface="OGQCUS+MS-UIGothic"/>
              </a:rPr>
              <a:t>心得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59AE93"/>
                </a:solidFill>
                <a:latin typeface="OGQCUS+MS-UIGothic"/>
                <a:cs typeface="OGQCUS+MS-UIGothic"/>
              </a:rPr>
              <a:t>目</a:t>
            </a:r>
            <a:r>
              <a:rPr sz="9200">
                <a:solidFill>
                  <a:srgbClr val="59AE93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FLPNEH+BVTASN+MicrosoftYaHei-Bold"/>
                <a:cs typeface="FLPNEH+BVTAS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3607086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OGQCUS+MS-UIGothic"/>
                <a:cs typeface="OGQCUS+MS-UIGothic"/>
              </a:rPr>
              <a:t>歌曲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简</a:t>
            </a:r>
            <a:r>
              <a:rPr sz="5150">
                <a:solidFill>
                  <a:srgbClr val="00AF57"/>
                </a:solidFill>
                <a:latin typeface="OGQCUS+MS-UIGothic"/>
                <a:cs typeface="OGQCUS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59AE93"/>
                </a:solidFill>
                <a:latin typeface="OGQCUS+MS-UIGothic"/>
                <a:cs typeface="OGQCUS+MS-UIGothic"/>
              </a:rPr>
              <a:t>作背景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LPNEH+BVTASN+MicrosoftYaHei-Bold"/>
                <a:cs typeface="FLPNEH+BVTAS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LPNEH+BVTASN+MicrosoftYaHei-Bold"/>
                <a:cs typeface="FLPNEH+BVTAS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LPNEH+BVTASN+MicrosoftYaHei-Bold"/>
                <a:cs typeface="FLPNEH+BVTAS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OGQCUS+MS-UIGothic"/>
                <a:cs typeface="OGQCUS+MS-UIGothic"/>
              </a:rPr>
              <a:t>家庭影响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OGQCUS+MS-UIGothic"/>
                <a:cs typeface="OGQCUS+MS-UIGothic"/>
              </a:rPr>
              <a:t>文化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59AE93"/>
                </a:solidFill>
                <a:latin typeface="OGQCUS+MS-UIGothic"/>
                <a:cs typeface="OGQCUS+MS-UIGothic"/>
              </a:rPr>
              <a:t>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OGQCUS+MS-UIGothic"/>
                <a:cs typeface="OGQCUS+MS-UIGothic"/>
              </a:rPr>
              <a:t>音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乐创</a:t>
            </a:r>
            <a:r>
              <a:rPr sz="2000">
                <a:solidFill>
                  <a:srgbClr val="59AE93"/>
                </a:solidFill>
                <a:latin typeface="OGQCUS+MS-UIGothic"/>
                <a:cs typeface="OGQCUS+MS-UIGothic"/>
              </a:rPr>
              <a:t>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周杰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的父母离异，童年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跟随祖母生活，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稻田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村有着深刻的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周杰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深受中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文化影响，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希望通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歌曲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传递对传统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农业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文化的尊重和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承。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作《稻香》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，周杰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伦尝试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格与流行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元素融合，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听众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来全新的音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GQCUS+MS-UIGothic"/>
                <a:cs typeface="OGQCUS+MS-UIGothic"/>
              </a:rPr>
              <a:t>歌曲主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怀</a:t>
            </a:r>
            <a:r>
              <a:rPr sz="2300" spc="25">
                <a:solidFill>
                  <a:srgbClr val="59AE93"/>
                </a:solidFill>
                <a:latin typeface="OGQCUS+MS-UIGothic"/>
                <a:cs typeface="OGQCUS+MS-UIGothic"/>
              </a:rPr>
              <a:t>旧情感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OGQCUS+MS-UIGothic"/>
                <a:cs typeface="OGQCUS+MS-UIGothic"/>
              </a:rPr>
              <a:t>生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态</a:t>
            </a:r>
            <a:r>
              <a:rPr sz="2300" spc="25">
                <a:solidFill>
                  <a:srgbClr val="59AE93"/>
                </a:solidFill>
                <a:latin typeface="OGQCUS+MS-UIGothic"/>
                <a:cs typeface="OGQCUS+MS-UIGothic"/>
              </a:rPr>
              <a:t>保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OGQCUS+MS-UIGothic"/>
                <a:cs typeface="OGQCUS+MS-UIGothic"/>
              </a:rPr>
              <a:t>精神寄托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歌曲通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绘乡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村的宁静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唤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起人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童年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和家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乡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怀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念之情。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中表达了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的关注和保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，呼吁人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珍惜自然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源。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歌曲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达出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对简单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、真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生活的向往，成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GQCUS+MS-UIGothic"/>
                <a:cs typeface="OGQCUS+MS-UIGothic"/>
              </a:rPr>
              <a:t>忙碌都市生活中的精神寄托。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FLPNEH+BVTASN+MicrosoftYaHei-Bold"/>
                <a:cs typeface="FLPNEH+BVTAS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360708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OGQCUS+MS-UIGothic"/>
                <a:cs typeface="OGQCUS+MS-UIGothic"/>
              </a:rPr>
              <a:t>歌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词</a:t>
            </a:r>
            <a:r>
              <a:rPr sz="5150" spc="25">
                <a:solidFill>
                  <a:srgbClr val="00AF57"/>
                </a:solidFill>
                <a:latin typeface="OGQCUS+MS-UIGothic"/>
                <a:cs typeface="OGQCUS+MS-UIGothic"/>
              </a:rPr>
              <a:t>解析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GQCUS+MS-UIGothic"/>
                <a:cs typeface="OGQCUS+MS-UIGothic"/>
              </a:rPr>
              <a:t>稻香的歌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描述了一片稻田的美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景象，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以及人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片土地上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作的情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景，表达了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自然和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劳动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赞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美。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表达了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童年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光的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念，以及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对简单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真生活的向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稻田、稻香、虫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鸣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等自然元素，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造出一种宁静、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祥和的氛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，使人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感受到大自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然的美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和力量。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GQCUS+MS-UIGothic"/>
                <a:cs typeface="OGQCUS+MS-UIGothic"/>
              </a:rPr>
              <a:t>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59AE93"/>
                </a:solidFill>
                <a:latin typeface="OGQCUS+MS-UIGothic"/>
                <a:cs typeface="OGQCUS+MS-UIGothic"/>
              </a:rPr>
              <a:t>的意象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LNMGT+RPTTAE+MicrosoftYaHei"/>
                <a:cs typeface="GLNMGT+RPTTAE+MicrosoftYaHei"/>
              </a:rPr>
              <a:t>“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稻香</a:t>
            </a:r>
            <a:r>
              <a:rPr sz="1500">
                <a:solidFill>
                  <a:srgbClr val="FFFFFF"/>
                </a:solidFill>
                <a:latin typeface="GLNMGT+RPTTAE+MicrosoftYaHei"/>
                <a:cs typeface="GLNMGT+RPTTAE+MicrosoftYaHei"/>
              </a:rPr>
              <a:t>”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是整首歌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的核心意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象，代表着自然、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纯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真和美好。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198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绘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稻田、稻香、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等自然元素，表达了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自然的敬畏和感激之情。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中的意象具有深刻的文化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内涵，反映了人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们对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自然和土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地的深厚情感。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OGQCUS+MS-UIGothic"/>
                <a:cs typeface="OGQCUS+MS-UIGothic"/>
              </a:rPr>
              <a:t>歌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59AE93"/>
                </a:solidFill>
                <a:latin typeface="OGQCUS+MS-UIGothic"/>
                <a:cs typeface="OGQCUS+MS-UIGothic"/>
              </a:rPr>
              <a:t>的韵律与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59AE93"/>
                </a:solidFill>
                <a:latin typeface="OGQCUS+MS-UIGothic"/>
                <a:cs typeface="OGQCUS+MS-UIGothic"/>
              </a:rPr>
              <a:t>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849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整首歌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的韵律非常和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，采用了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美的押韵方式，使得整首歌曲听起来非常悦耳。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奏感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烈，通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运用排比、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仗等修辞手法，使得整首歌曲充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感和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708772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活力。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的韵律与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奏相得益彰，使得整首歌曲更加具有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艺术</a:t>
            </a:r>
            <a:r>
              <a:rPr sz="1500">
                <a:solidFill>
                  <a:srgbClr val="FFFFFF"/>
                </a:solidFill>
                <a:latin typeface="OGQCUS+MS-UIGothic"/>
                <a:cs typeface="OGQCUS+MS-UIGothic"/>
              </a:rPr>
              <a:t>感染力。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FLPNEH+BVTASN+MicrosoftYaHei-Bold"/>
                <a:cs typeface="FLPNEH+BVTAS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OGQCUS+MS-UIGothic"/>
                <a:cs typeface="OGQCUS+MS-UIGothic"/>
              </a:rPr>
              <a:t>周杰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伦</a:t>
            </a:r>
            <a:r>
              <a:rPr sz="5150" spc="23">
                <a:solidFill>
                  <a:srgbClr val="00AF57"/>
                </a:solidFill>
                <a:latin typeface="OGQCUS+MS-UIGothic"/>
                <a:cs typeface="OGQCUS+MS-UIGothic"/>
              </a:rPr>
              <a:t>的演唱技巧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https://d.book118.com/545332100024011124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OGQCUS+MS-UIGothic</vt:lpstr>
      <vt:lpstr>SimSun</vt:lpstr>
      <vt:lpstr>PATBLM+EDNJLS+ArialMT</vt:lpstr>
      <vt:lpstr>Times New Roman</vt:lpstr>
      <vt:lpstr>FLPNEH+BVTASN+MicrosoftYaHei-Bold</vt:lpstr>
      <vt:lpstr>GLNMGT+RPTTAE+MicrosoftYaHei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2024-09-28T07:20:55.354</cp:lastPrinted>
  <dcterms:created xsi:type="dcterms:W3CDTF">2024-09-27T23:20:55Z</dcterms:created>
  <dcterms:modified xsi:type="dcterms:W3CDTF">2024-09-27T23:20:56Z</dcterms:modified>
</cp:coreProperties>
</file>