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DDF51D-D8B3-4916-A141-30C9E7A1B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63E76C-F88E-473B-A129-30005EB42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9BF77C-7957-47F1-90AB-CDDA0D0B8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82B2C9-B9A5-4CA0-B1CF-2F8D8044C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4020E4-722C-4B54-8F6D-7354A6C24A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EA8EC0-89B7-4001-B34D-D91589E6E5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883F5-35D2-427C-B0EE-9E5DC1BC55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8B80C8-5A08-4E42-8747-BB78BB9F6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3F698-5C19-4A53-8D6B-0E92A9043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4F444-07CD-4B63-8BDA-F162220D8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E74B9-CBD5-4E08-8544-CB80CB9B6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33300400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脲醛树脂项目投资计划书</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产品与技术方案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生产运营与管理体系建设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财务评价与经济效益分析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环境保护与可持续发展策略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合作模式与政策支持探讨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项目背景与市场分析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脲醛树脂作为一种重要的合成树脂，广泛应用于建筑、家具、汽车等领域。目前，全球脲醛树脂市场规模不断扩大，但国内产能仍不能满足市场需求，依赖进口。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随着环保意识的提高和技术的进步，脲醛树脂行业将朝着环保、高性能、多功能化方向发展。同时，新兴市场的不断涌现将为行业带来新的增长点。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805" r="248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脲醛树脂行业现状及发展趋势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目标市场定位与需求分析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目标市场定位</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本项目将目标市场定位为中高端脲醛树脂市场，主要面向建筑、家具、汽车等领域的高端客户。</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需求分析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随着消费者对产品品质要求的提高，中高端脲醛树脂市场需求不断增长。同时，国家对于环保、节能等方面的政策要求也将推动市场对高品质脲醛树脂的需求。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目前，国内脲醛树脂市场主要由几家大型企业主导，但市场上仍存在众多中小型企业。整体而言，市场竞争激烈，但中高端市场仍有较大发展空间。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项目将采用先进的生产技术和环保理念，生产高品质、环保的脲醛树脂产品。同时，通过与下游客户建立紧密合作关系，实现产品的定制化生产，满足客户的个性化需求。这些优势将有助于本项目在激烈的市场竞争中脱颖而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竞争格局及优势分析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国家对于环保、节能等方面的政策要求将对脲醛树脂行业产生深远影响。例如，国家对于甲醛排放的限制将促使企业采用更环保的生产技术和原材料。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政策法规的变化将对脲醛树脂行业的市场格局、技术发展、产品品质等方面产生重要影响。因此，企业需要密切关注政策法规的变化，及时调整战略和业务模式。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产品与技术方案</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高性能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脲醛树脂具有优异的耐候性、耐磨性、耐化学品性，以及良好的绝缘性能，可广泛应用于建筑、家具、汽车等领域。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随着环保意识的提高，脲醛树脂作为一种低甲醛释放量的环保材料，符合国内外环保法规要求，具有广阔的市场前景。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脲醛树脂可通过调整生产工艺和配方，实现不同性能、颜色和外观的产品定制，满足客户的多样化需求。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产品特点及优势介绍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原材料准备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按照配方比例，将尿素、甲醛、催化剂等原材料进行计量和准备。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反应釜投料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将原材料投入反应釜中，在一定的温度和压力下进行缩聚反应。</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树脂合成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通过控制反应条件，使尿素和甲醛发生缩聚反应，生成脲醛树脂。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后处理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对合成的脲醛树脂进行脱水、脱色、过滤等后处理，得到成品。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生产工艺流程简述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控制系统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采用先进的自动化控制系统，实现生产过程的精准控制和数据记录，提高生产效率和产品质量稳定性。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检测设备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配备齐全的检测设备，如粘度计、色度仪、甲醛释放量检测仪等，确保产品质量符合标准要求。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反应釜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选择耐腐蚀、耐高温高压的反应釜，确保生产过程中的安全性和产品质量稳定性。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关键设备选型及配置方案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原材料来源及质量控制</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选择优质的尿素、甲醛等原材料供应商，确保原材料质量稳定可靠。</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原材料来源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建立严格的原材料检验制度，对每批次的原材料进行质量抽检和记录，确保原材料符合质量要求。同时，定期对供应商进行评估和审计，确保供应商的质量管理体系有效运行。</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质量控制</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生产运营与管理体系建设</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根据工艺流程和生产线需求，合理规划生产车间布局，确保生产流程顺畅、高效。</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设计产能时，充分考虑市场需求、设备产能、原材料供应等因素，确保产能与市场需求相匹配。</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418" b="1041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引入先进的生产技术和设备，提高生产自动化程度，降低人工成本，提高生产效率。</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生产车间布局规划及产能设计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人员组织架构和岗位职责明确</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根据生产运营需要，设立合理的组织架构，明确各部门、各岗位的职责和权限。</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制定详细的人员招聘计划，确保招聘到合适的人才，满足生产运营需求。</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加强员工培训和管理，提高员工素质和工作效率，确保生产顺利进行。</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引入国际先进的质量管理理念和方法，建立完善的质量管理体系。</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制定严格的质量控制标准和检验流程，确保产品质量符合国家标准和客户要求。</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加强质量监督和检查，及时发现并处理质量问题，防止问题扩大和影响产品质量。</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质量管理体系建立和实施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https://d.book118.com/545333004004011122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2024-09-25T08:41:48.471</cp:lastPrinted>
  <dcterms:created xsi:type="dcterms:W3CDTF">2024-09-25T00:41:48Z</dcterms:created>
  <dcterms:modified xsi:type="dcterms:W3CDTF">2024-09-25T00:41:50Z</dcterms:modified>
</cp:coreProperties>
</file>