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CAED6-430A-48B3-8F1D-A45F7CEC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54896-DD17-4D62-9DB1-0C45CA614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D8280-ECB4-4601-8928-D3D44D3E9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56C5C-DFD5-4108-900D-CE7753C7B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B20D6-73E6-469A-971F-2DFD779A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B2A78-5C25-41FB-A2B3-1EC922C1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FBEF6-7BD0-45DC-90FA-22AEBD73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87590-6C41-471C-AB03-12885AA5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0E9D3-217A-4AEC-A5F3-71DEF4B35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3E672-68E6-48E0-9EDF-C5FF42B6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5B765-4240-416F-B57E-EB6CC9700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33033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《有机化学绪论》ppt课件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有机化学中的反应类型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有机化学是一门研究有机化合物的组成、结构、性质、合成以及相互转化规律的科学。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有机化合物是指含碳元素的化合物，除了少数如二氧化碳、一氧化碳、碳酸、碳酸盐等简单物质外。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有机化学是化学学科中的一个重要分支，与人们的日常生活、医药卫生、环境保护、新能源和新材料等领域密切相关。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0" r="18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有机化学的发展可以追溯到18世纪，当时人们开始研究天然有机物，如动植物组织和煤炭等。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19世纪初，人们开始研究有机化合物的元素组成和结构，为有机化学的发展奠定了基础。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20世纪初，随着量子力学的兴起和现代分析技术的发展，有机化学得到了迅速发展，人们开始研究有机化合物的合成、反应机理和构效关系等方面。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63" r="12963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有机化学在农业中也有广泛应用，如农药的合成和植物生长调节剂的研发。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有机化学在材料科学和工程领域中也有着广泛的应用，如高分子材料、功能材料和新能源材料的合成和改性。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240" r="624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有机化学在医药领域中具有重要作用，许多药物和药物中间体的合成依赖于有机化学反应。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碳原子最外层有4个电子，易形成共价键。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625" r="11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碳原子之间可以形成单键、双键和三键。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碳原子可以形成长链、环状和交联结构。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碳的特性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共价键是原子之间通过共享电子形成的化学键。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共价键的强度和性质取决于参与成键的原子和电子的分布。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不同类型的共价键包括：非极性共价键、极性共价键和配位键。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分子轨道理论是描述分子中电子运动的理论。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该理论认为分子中的电子是在一系列的分子轨道上运动的。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分子的能量状态和性质可以通过分子轨道理论的计算得到。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分子轨道理论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有机化合物可以根据其结构和性质进行分类。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常见的有机化合物分类包括：烃、醇、醚、醛、酮、羧酸等。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每一种类型的有机化合物都有其独特的性质和用途。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有机化合物的分类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有机化学中的反应类型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https://d.book118.com/545333033041011104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2024-09-13T21:09:26.957</cp:lastPrinted>
  <dcterms:created xsi:type="dcterms:W3CDTF">2024-09-13T13:09:26Z</dcterms:created>
  <dcterms:modified xsi:type="dcterms:W3CDTF">2024-09-13T13:09:29Z</dcterms:modified>
</cp:coreProperties>
</file>