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FE0E4-F9EB-4C9F-B0FB-C43B8B1C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E634A-BD78-4789-A6DC-273820419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B134C-FD2C-4326-8864-D5DD1627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DEEA1-0CAC-414C-A105-74C8117C3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80A8F-ACBA-437C-8585-F28B51820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12C92-8E76-4671-93C0-6C525C37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C0735-1BB5-47E5-A464-0A47BEFD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734E1-A83C-4264-8361-22CA7CA8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8FF22-E270-424E-B90D-F39833423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0AAC6-B173-4F2B-825E-3474A456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5C991-6BEF-4C21-861A-1746604E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34002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护理安全预防与措施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预防护理安全事故的措施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常见护理安全问题的预防与处理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护理人员职业防护与健康管理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护理安全教育与培训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护理安全是指在护理工作中，确保患者免受意外伤害或不良事件的影响，包括预防患者跌倒、压疮、感染等。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护理安全是医疗质量的重要组成部分，直接关系到患者的生命健康和医疗效果。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由于地面湿滑、病床高度不当、缺乏必要的防护措施等原因导致患者跌倒。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患者跌倒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由于长时间卧床、缺乏适当的翻身和减压措施，导致皮肤受到压迫，引发压疮。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由于护理操作不规范、医疗器械消毒不彻底等原因，导致患者发生感染。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护理安全问题分类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护理人员工作压力大、工作量大、人员配备不足等。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加强护理人员的培训和教育，提高护理人员的安全意识和技能水平；建立完善的护理安全管理制度和流程，确保各项安全措施得到有效执行；加强监督和检查，及时发现和纠正安全隐患。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护理安全管理的挑战与对策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预防护理安全事故的措施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定期开展护理安全培训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组织护士参加护理安全培训课程，提高其对护理安全的认识和应对能力。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强调护理安全文化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倡导护理安全文化，使安全意识深入人心，形成良好的安全氛围。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对在护理工作中表现突出的护士给予奖励，对因疏忽导致安全事故的护士进行惩罚。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加强制度执行力度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确保各项护理安全制度得到有效执行，对违反制度的行为及时纠正和处罚。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定期评估制度效果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对护理安全制度的实施效果进行定期评估，根据评估结果进行修订和完善。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制定并完善护理安全管理制度，明确各级护理人员的职责和操作规范。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强化护理安全制度建设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完善护理安全监督机制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建立完善的护理安全监督机制，对护理工作进行定期检查和评估。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建立护理安全管理组织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成立专门的护理安全管理机构，负责制定和执行护理安全管理计划。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建立护理人员档案，对护理人员进行全面、动态的管理。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通过风险评估，及时发现和识别护理工作中的安全隐患。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识别护理安全隐患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针对识别出的安全隐患，制定相应的应对措施，降低风险发生的概率。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对风险控制措施的实施效果进行跟踪和评估，不断完善和优化风险控制方案。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跟踪风险控制效果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建立护理安全风险评估机制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常见护理安全问题的预防与处理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评估病人跌倒风险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指导病人及家属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预防病人跌倒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760" r="67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1834" b="318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对每位病人进行跌倒风险评估，特别是高风险病人，应加强关注。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保持地面干燥，清洁，无障碍物，确保病床、轮椅等设备安全可靠。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向病人及家属介绍防跌倒知识，提醒他们注意安全。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定期对护理设施进行检查，确保其完好无损。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https://d.book118.com/545334002003011110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2024-09-15T01:37:55.697</cp:lastPrinted>
  <dcterms:created xsi:type="dcterms:W3CDTF">2024-09-14T17:37:55Z</dcterms:created>
  <dcterms:modified xsi:type="dcterms:W3CDTF">2024-09-14T17:37:57Z</dcterms:modified>
</cp:coreProperties>
</file>