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BFB8F-2046-4002-B936-8C6B14666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58DBA-DD5D-4AAD-ACD8-0781ECD80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AF9A8-CCE9-4679-9560-C8CCE6786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B596DE-7205-4C4F-BF59-50BCACE34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95ABED-8155-4008-8722-30DCE46D3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82E38B-076F-4E77-BF34-2E50E06C8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8677E6-1EDB-42A7-936E-423CDF006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0BA511-B8F1-4697-9504-A755E88A2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48258-3E57-4330-96DC-564594C72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2D956-7206-49CA-8614-0DE377132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58BC9-6CAB-4199-8CB2-4019CBD98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33401413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物流实习日记总结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D0D0D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实习过程记录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实习收获与感悟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实习中遇到的问题与解决方案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对实习单位的建议与展望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实习背景与目的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XX物流公司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单位名称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涵盖国际货运、国内物流、供应链管理等多个领域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拥有数百名员工，年营业额过亿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实习单位介绍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实习岗位：物流实习生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主要职责：协助物流专员处理日常物流事务，包括订单处理、货物跟踪、库存管理等工作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实习岗位与职责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通过实践了解物流行业运作流程，提升专业技能和职业素养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为未来的职业发展打下基础，积累实践经验，拓展人际关系网络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实习过程记录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第一天：熟悉环境与工作流程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参观公司各个部门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了解公司的组织架构和各部门职责，对公司整体运作有初步认识。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学习公司规章制度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掌握公司的考勤、休假、奖惩等制度，明确实习期间的行为规范。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了解物流行业基础知识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学习物流行业的基本概念、发展趋势和前沿技术，为后续工作打下基础。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旁听并参与项目组的讨论，了解项目背景、目标和计划。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参与项目会议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学习项目文档管理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掌握项目文档的编写、整理和存档方法，提高工作效率。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与团队成员建立良好的合作关系，学习有效的沟通技巧和协作方法。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第二天：参与项目运作与团队协作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掌握物流信息系统操作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学习使用物流信息系统进行订单处理、库存管理、运输跟踪等操作。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了解供应链管理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学习供应链管理的基本理念和方法，了解其在物流行业中的应用。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学习物流规划与设计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了解物流网络规划、运输方案设计等专业知识，提升解决实际问题的能力。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第三天：学习专业技能与知识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提升问题解决能力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通过实践锻炼，提高应对突发事件和挑战的能力，培养冷静、果断的应对态度。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应对物流延误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学习如何处理因天气、交通等因素导致的物流延误，及时与客户沟通并寻求解决方案。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处理货物损坏与丢失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了解货物损坏和丢失的应对措施，包括保险索赔、紧急补货等流程。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第四天：处理突发事件与应对挑战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实习收获与感悟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物流行业是现代经济体系中的重要组成部分，它连接着供应链的各个环节，确保商品从生产到消费的顺畅流动。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在实习过程中，我深刻体会到了物流行业的复杂性，包括订单处理、库存管理、运输配送、信息管理等多个方面，需要高度的协调和组织能力。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物流行业的复杂性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随着电子商务的兴起和全球化的发展，物流行业正朝着智能化、信息化、绿色化的方向发展。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物流行业的发展趋势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对物流行业的认识与理解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在物流行业中，团队协作是至关重要的，只有各个部门紧密合作，才能确保物流运作的高效和顺畅。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在实习期间，我学习并应用了多种沟通技巧，如倾听、表达、反馈等，有效地提高了团队协作的效率。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沟通技巧的学习与应用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在面对冲突和问题时，我学会了冷静分析、积极沟通、寻求共赢的解决方法，这对于未来的工作和生活都大有裨益。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处理冲突和问题的能力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对团队协作与沟通能力的提升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https://d.book118.com/545334014134011121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2024-09-24T12:19:03.978</cp:lastPrinted>
  <dcterms:created xsi:type="dcterms:W3CDTF">2024-09-24T04:19:03Z</dcterms:created>
  <dcterms:modified xsi:type="dcterms:W3CDTF">2024-09-24T04:19:06Z</dcterms:modified>
</cp:coreProperties>
</file>