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64455A-6A21-4B5B-B1D7-B05AF1750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00F359-AFCF-4580-A397-8657BFC6F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D9185-7E2B-4B2F-92DA-E5CB2C58F4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34FF48-F413-4F42-ABF7-CCE09F3DC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379431-DF7C-486A-B8BB-2E74A95BE6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63DA492-7931-4DE0-989C-BA7D4F539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E7E28F-906D-4787-9076-EB6E0B2AD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43D0D2-AA8D-4696-9520-0FD82A3A4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EE1C93-8273-4DFB-B07A-B8B89D8B09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7C0B69-4B09-43C1-87F2-7AC1606E5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25CB94-59EB-46FB-A50C-86CB6ACCC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5341012313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学习三疑三探教学模式的心得体会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学习过程与体验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知识掌握与运用能力提升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团队协作与沟通能力增强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自主学习能力提升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对三疑三探教学模式的反思与展望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提升教学质量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学习三疑三探教学模式的目的在于改进教学方法，提高教学质量，使学生能够更好地掌握知识和技能。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适应教育改革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随着教育改革的不断深入，传统的教学模式已经无法满足现代教育的需求，需要探索新的教学模式来适应改革的要求。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培养学生能力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三疑三探教学模式注重培养学生的思维能力、创新能力和实践能力，以适应未来社会的发展需求。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定义与内涵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三疑三探教学模式是指在课堂教学中，通过引导学生主动发现问题、提出问题、解决问题的方式，激发学生的学习兴趣和积极性，培养学生的自主学习能力和创新思维能力的一种教学模式。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基本原则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三疑三探教学模式遵循“学生主体、教师主导、问题主线、活动主轴”的基本原则，注重学生的主体地位和教师的主导作用，以问题为导向，以活动为载体，实现教与学的有效互动。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实施步骤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三疑三探教学模式的实施步骤包括创设情境、提出问题、自主探究、合作交流、总结提升等环节，通过引导学生经历问题发现、问题提出、问题解决的全过程，促进学生的全面发展。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三疑三探教学模式简介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学习过程与体验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提前了解教学内容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通过预习课本、查阅资料等方式，对即将学习的内容有初步的了解和认识。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明确学习目标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根据教学大纲和教师要求，明确本节课的学习目标和重点，为课堂学习做好准备。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准备问题和疑惑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在预习过程中，记录下自己的问题和疑惑，以便在课堂上与老师和同学交流讨论。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课前预习与准备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在课堂上，积极发言和提问，表达自己的观点和疑问，与老师和同学进行深入的交流和讨论。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积极发言和提问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倾听他人观点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参与小组合作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认真倾听他人的发言和观点，尊重他人的意见，并从中汲取有益的信息和启示。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在小组合作中，积极参与讨论和分工合作，发挥自己的优势和特长，为小组的成果贡献自己的力量。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课堂互动与参与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及时复习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课后及时复习当天所学的内容，加深对知识点的理解和记忆。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完成作业和练习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认真完成作业和练习，巩固所学知识，提高自己的学习效果。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总结和反思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对所学内容进行总结和反思，找出自己的不足和需要改进的地方，为下一步的学习做好准备。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课后复习与巩固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知识掌握与运用能力提升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通过三疑三探教学模式，我能够更系统地学习和掌握知识，形成完整的知识体系。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系统化知识学习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在学习过程中，我不断挖掘知识的深层次内涵，加深对知识点的理解和掌握。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知识深度拓展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通过探究不同领域的知识，我能够拓宽视野，增强对多学科知识的整合能力。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知识广度延伸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知识体系建构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创新性思维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在探究过程中，我不断尝试新的思路和方法，培养了创新思维和解决问题的能力。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逻辑思维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通过分析和推理，我能够更清晰地理解问题本质，提高逻辑思维能力。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批判性思维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三疑三探教学模式鼓励我们提出疑问，培养了我批判性思考的能力，使我能够更客观地分析和评价问题。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思维能力培养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在三疑三探教学模式中，我通过亲身实践，提高了实验设计和操作技能。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实验技能提升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我学会了如何收集、整理和分析数据，提高了数据处理和解释的能力。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数据处理能力增强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在小组探究中，我与同学们相互协作，共同解决问题，提高了团队协作能力。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团队协作能力提高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实践操作能力提高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https://d.book118.com/545341012313011104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2024-09-14T18:42:32.081</cp:lastPrinted>
  <dcterms:created xsi:type="dcterms:W3CDTF">2024-09-14T10:42:32Z</dcterms:created>
  <dcterms:modified xsi:type="dcterms:W3CDTF">2024-09-14T10:42:33Z</dcterms:modified>
</cp:coreProperties>
</file>