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D2E5F-C094-4001-AF26-50BB53877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2586D-68FD-4D10-A781-616FAB964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238B8-C93F-44A9-BF25-89618677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818A7-924B-49B1-A726-C495DC53D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D11436-06E7-42F6-BF57-80AC654F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08C57-49E7-4234-9CD7-2E7FFE89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3DDD8E-08DF-4BE3-94A5-B6AFEC92D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0A23E-E36B-44CE-A8E9-63EC6A9D3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F9F4A-098B-4E99-A869-CFD026691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2B02F-615A-4AEF-AE2A-381B2A56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9702B-FCD4-4C76-8700-CE75659DB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43002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记一次买书的经历通用课件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买书的原因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书店的选择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购书过程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买书后的体验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购书经验总结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买书的原因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对某个领域或主题有浓厚的兴趣，想要通过购买书籍深入研究。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阅读兴趣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对知识、文化和艺术的热爱驱使购买书籍，丰富个人精神世界。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文化追求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为了学术研究或课程学习，需要购买相关书籍作为参考资料。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为了提升个人技能或职业发展，购买相关领域的书籍进行学习。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珍藏版书籍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对限量版、签名版等珍稀书籍有收藏爱好，出于个人喜好和价值认同而购买。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系列收藏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对某个系列或作家的作品情有独钟，不断购买该系列的新书籍进行收藏。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收藏爱好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书店的选择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提供沉浸式购书体验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实体书店给人们提供了一个可以亲自挑选书籍的环境，能够让人在书香中感受到阅读的氛围，同时可以翻阅样书，了解书籍的内容和品质。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实体书店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便捷的购书方式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网络书店打破了地域限制，提供了丰富的书籍资源，用户可以在家中或办公室随时随地选购，而且通常价格较为实惠。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网络书店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寻找稀有或复古书籍的好去处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二手书市场上有许多稀有或复古的书籍，对于喜欢收藏或研究稀有版本的人来说是一个不错的选择。此外，二手书通常价格较低，适合对价格敏感的购书者。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二手书市场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购书过程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https://d.book118.com/545343002222011120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2024-09-23T05:13:51.332</cp:lastPrinted>
  <dcterms:created xsi:type="dcterms:W3CDTF">2024-09-22T21:13:51Z</dcterms:created>
  <dcterms:modified xsi:type="dcterms:W3CDTF">2024-09-22T21:13:53Z</dcterms:modified>
</cp:coreProperties>
</file>