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117B2-B8B4-499D-B8BF-334AB4C52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750ED-C6DD-44A8-A355-74CEA30C0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B6529-8170-44B2-9C58-7C38DC25F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C8FFE1-91DA-40B9-A509-9F99DC04C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F6FEC7-5816-41C6-AF32-31598D5CC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56A653-82D5-499E-9923-3B8BA550D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95F3B6-8C88-4A42-85D0-F593FE589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E95CFE-3B68-4468-863F-390B26DA4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83F3CA-F309-4A4A-B199-202700C24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9446A-34A8-4AA8-9B2E-3BD9B9224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16A87-5781-49D3-B3F3-FBC438597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344101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会实务知识培训材料\n## 1.工会的基本概念与职责\n### 1.1工会的定义及其重要性\n### 1.2工会的基本职责与权利\n### 1.3工会在企业中的角色与作用\n## 2.工会的组织结构与运作\n### 2.1工会的组织结构及其功能\n### 2.2工会会员的招募与选拔\n### 2.3工会活动的组织与实施\n## 3.工会与企业的沟通与合作\n### 3.1工会与企业的沟通渠道与方式\n### 3.2工会与企业合作的意义与价值\n### 3.3工会与企业合作的实践案例与经验\n## 4.劳动合同与工会权益维护\n### 4.1劳动合同的基本内容与签订原则\n### 4.2工会如何维护会员的劳动合同权益\n### 4.3劳动合同纠纷的处理与解决途径\n## 5.工会与劳动法律法规\n### 5.1劳动法律法规的基本框架与内容\n### 5.2工会如何协助会员遵守劳动法律法规\n### 5.3工会对违反劳动法律法规行为的处理与纠正\n## 6.工会与劳动条件的改善\n### 6.1劳动条件的基本概念与要求\n### 6.2工会如何推动劳动条件的改善\n### 6.3工会与劳动条件改善的实践案例与经验\n## 7.工会与职工福利\n### 7.1职工福利的基本概念与内容\n### 7.2工会如何推动职工福利的实施\n### 7.3工会与职工福利的实践案例与经验\n## 8.工会与劳动纠纷的处理\n### 8.1劳动纠纷的基本概念与类型\n### 8.2工会如何参与劳动纠纷的处理\n### 8.3工会与劳动纠纷处理的成功案例与经验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工会实务知识培训材料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工会的基本概念与职责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5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工会是指工人为争取和维护自身权益而自愿结合的社会团体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代表和维护工人的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提高工人的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职业技能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参与企业的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决策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</a:t>
                </a:r>
                <a:endParaRPr/>
              </a:p>
            </p:txBody>
          </p:sp>
        </p:grpSp>
        <p:grpSp>
          <p:nvGrpSpPr>
            <p:cNvPr id="26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工会的重要性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劳资关系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，维护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工人地位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公平正义</a:t>
                </a:r>
                <a:endParaRPr/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工会的定义及其重要性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工会的基本职责</a:t>
                </a:r>
                <a:endParaRPr/>
              </a:p>
            </p:txBody>
          </p:sp>
          <p:sp>
            <p:nvSpPr>
              <p:cNvPr id="3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维护工人的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</a:t>
                </a:r>
                <a:endParaRPr/>
              </a:p>
            </p:txBody>
          </p:sp>
          <p:sp>
            <p:nvSpPr>
              <p:cNvPr id="3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工会的权利</a:t>
                </a:r>
                <a:endParaRPr/>
              </a:p>
            </p:txBody>
          </p:sp>
          <p:sp>
            <p:nvSpPr>
              <p:cNvPr id="3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代表权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：代表工人参与企业决策和管理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协商权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：与企业进行协商，争取工人权益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：监督企业履行劳动合同和法律法规</a:t>
                </a:r>
                <a:endParaRPr/>
              </a:p>
            </p:txBody>
          </p:sp>
          <p:sp>
            <p:nvSpPr>
              <p:cNvPr id="3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工会的基本职责与权利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工会在企业中的角色与作用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工会在企业中的角色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利益的代表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发展的重要力量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稳定的维护者</a:t>
                </a:r>
                <a:endParaRPr/>
              </a:p>
            </p:txBody>
          </p:sp>
          <p:pic>
            <p:nvPicPr>
              <p:cNvPr id="3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工会的作用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劳资双方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沟通与协作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提高工人的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工作满意度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企业声誉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品牌形象</a:t>
                </a:r>
                <a:endParaRPr/>
              </a:p>
            </p:txBody>
          </p:sp>
          <p:pic>
            <p:nvPicPr>
              <p:cNvPr id="3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5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工会的组织结构与运作</a:t>
            </a:r>
            <a:endParaRPr/>
          </a:p>
        </p:txBody>
      </p:sp>
      <p:sp>
        <p:nvSpPr>
          <p:cNvPr id="35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工会的组织结构及其功能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工会的组织结构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会员代表大会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：最高权力机构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理事会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：执行机构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监事会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：监督机构</a:t>
                </a:r>
                <a:endParaRPr/>
              </a:p>
            </p:txBody>
          </p:sp>
          <p:pic>
            <p:nvPicPr>
              <p:cNvPr id="3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工会的功能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决策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：制定工会政策和工作计划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：动员和组织工人参与各项活动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：协调劳资关系，维护工人权益</a:t>
                </a:r>
                <a:endParaRPr/>
              </a:p>
            </p:txBody>
          </p:sp>
          <p:pic>
            <p:nvPicPr>
              <p:cNvPr id="3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工会会员的招募</a:t>
                </a:r>
                <a:endParaRPr/>
              </a:p>
            </p:txBody>
          </p:sp>
          <p:sp>
            <p:nvSpPr>
              <p:cNvPr id="3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：提高工人对工会的认识和兴趣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登记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：收集工人信息，建立会员档案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：选拔优秀工人加入工会组织</a:t>
                </a:r>
                <a:endParaRPr/>
              </a:p>
            </p:txBody>
          </p:sp>
          <p:sp>
            <p:nvSpPr>
              <p:cNvPr id="3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工会会员的权利与义务</a:t>
                </a:r>
                <a:endParaRPr/>
              </a:p>
            </p:txBody>
          </p:sp>
          <p:sp>
            <p:nvSpPr>
              <p:cNvPr id="3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：参与工会活动，享受工会服务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义务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：遵守工会章程，维护工会利益</a:t>
                </a:r>
                <a:endParaRPr/>
              </a:p>
            </p:txBody>
          </p:sp>
          <p:sp>
            <p:nvSpPr>
              <p:cNvPr id="3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工会会员的招募与选拔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工会活动的组织与实施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工会活动的组织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：制定活动计划和目标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筹备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：筹集活动资源和场地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宣传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：提高活动知名度和参与度</a:t>
                </a:r>
                <a:endParaRPr/>
              </a:p>
            </p:txBody>
          </p:sp>
          <p:pic>
            <p:nvPicPr>
              <p:cNvPr id="3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工会活动的实施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：按照计划组织实施活动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：确保活动顺利进行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：活动结束后进行总结和反馈</a:t>
                </a:r>
                <a:endParaRPr/>
              </a:p>
            </p:txBody>
          </p:sp>
          <p:pic>
            <p:nvPicPr>
              <p:cNvPr id="3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工会与企业的沟通与合作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工会与企业的沟通渠道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会议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：定期召开劳资协商会议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：提交工会工作报告和计划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：提出改进企业管理和福利的建议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工会与企业的沟通方式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友好协商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：平等对待，达成共识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集体谈判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：代表工人争取权益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第三方调解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：解决劳资纠纷和矛盾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工会与企业的沟通渠道与方式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工会与企业合作的意义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：提高企业竞争力和效益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维护权益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：保障工人合法权益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实现共赢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：实现劳资双方的共同发展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工会与企业合作的价值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经济效益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：提高生产效率和企业利润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社会效益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：维护社会稳定和公平正义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企业声誉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：提升企业品牌形象和知名度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工会与企业合作的意义与价值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工会与企业合作的实践案例与经验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工会与企业合作的实践案例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共同制定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：劳动合同和规章制度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：提高工人技能和素质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福利改善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：提高工人福利待遇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工会与企业合作的经验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平等协商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：尊重彼此，达成共识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互相支持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：实现劳资双方的共同发展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：不断优化合作方式和内容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劳动合同与工会权益维护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劳动合同的基本内容与签订原则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劳动合同的基本内容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合同期限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：明确合同有效期限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工作内容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：规定工人的工作职责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工资待遇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：约定工人的工资和福利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劳动合同的签订原则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平等自愿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：双方自愿签订劳动合同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合法公平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：合同内容符合法律法规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明确具体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：合同条款清晰明确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工会维护劳动合同权益的方式</a:t>
                </a:r>
                <a:endParaRPr/>
              </a:p>
            </p:txBody>
          </p:sp>
          <p:sp>
            <p:nvSpPr>
              <p:cNvPr id="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：监督企业履行劳动合同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：与企业协商劳动合同条款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仲裁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：处理劳动合同纠纷和矛盾</a:t>
                </a:r>
                <a:endParaRPr/>
              </a:p>
            </p:txBody>
          </p:sp>
          <p:sp>
            <p:nvSpPr>
              <p:cNvPr id="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工会维护劳动合同权益的成果</a:t>
                </a:r>
                <a:endParaRPr/>
              </a:p>
            </p:txBody>
          </p:sp>
          <p:sp>
            <p:nvSpPr>
              <p:cNvPr id="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：确保工人权益得到保障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纠纷减少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：降低劳动合同纠纷的发生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工人满意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：提高工人对工会的满意度</a:t>
                </a:r>
                <a:endParaRPr/>
              </a:p>
            </p:txBody>
          </p:sp>
          <p:sp>
            <p:nvSpPr>
              <p:cNvPr id="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工会如何维护会员的劳动合同权益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劳动合同纠纷的处理</a:t>
                </a:r>
                <a:endParaRPr/>
              </a:p>
            </p:txBody>
          </p:sp>
          <p:sp>
            <p:nvSpPr>
              <p:cNvPr id="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：通过协商和调解解决纠纷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仲裁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：提交劳动仲裁机构处理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诉讼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：向人民法院提起诉讼</a:t>
                </a:r>
                <a:endParaRPr/>
              </a:p>
            </p:txBody>
          </p:sp>
          <p:sp>
            <p:nvSpPr>
              <p:cNvPr id="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劳动合同纠纷的解决途径</a:t>
                </a:r>
                <a:endParaRPr/>
              </a:p>
            </p:txBody>
          </p:sp>
          <p:sp>
            <p:nvSpPr>
              <p:cNvPr id="1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企业内部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：通过企业协商解决纠纷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工会参与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：工会协助处理纠纷和矛盾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法律途径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：通过法律手段解决纠纷</a:t>
                </a:r>
                <a:endParaRPr/>
              </a:p>
            </p:txBody>
          </p:sp>
          <p:sp>
            <p:nvSpPr>
              <p:cNvPr id="1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劳动合同纠纷的处理与解决途径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https://d.book118.com/545344101311011111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工会实务知识培训材料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2024-09-17T18:26:15.076</cp:lastPrinted>
  <dcterms:created xsi:type="dcterms:W3CDTF">2024-09-17T10:26:15Z</dcterms:created>
  <dcterms:modified xsi:type="dcterms:W3CDTF">2024-09-17T10:26:17Z</dcterms:modified>
</cp:coreProperties>
</file>