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1375CA-59B8-4FC5-8B4B-21804F8DC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350D76-1A9D-4CBC-96B9-55B253970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349FCE-18A3-4254-9E48-AC524A1B7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EFA4C8-B813-405D-A7CF-ABFD5F540C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CE152C-A6DE-4F57-B8F8-8B9A16CD69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090520-7AFA-45C9-8FDC-EB0230BC50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B78D97-CBB7-4A26-B638-8E721EDAE4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848541-4712-45EA-B6C7-C91519A87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646A4C-831D-4F35-9DE4-392F2B576B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6B11BE-4AD4-4211-96B4-DA8E74B79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05E1F-8FE1-4750-847F-16501BA6B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00000000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Nursing Professional English Speech</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Introduction</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The Importance of Nursing Professional English</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Application scenarios of nursing professional English</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The Challenges and Countermeasures of Nursing Professional English</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Future prospects of nursing professional English</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Epilogue</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Introduction</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Nurses are the backbone of the healthcare system, providing essential care and support to patients and their families</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importance of professional English language skills for nurses cannot be overstated, as it is essential for effective communication and patient care</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Theme Introduction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To raise awareness about the importance of professional English language skills for nurses</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To provide practical tips and strategies for improving English language proficiency in the nursing profession</a:t>
            </a:r>
          </a:p>
        </p:txBody>
      </p:sp>
      <p:pic>
        <p:nvPicPr>
          <p:cNvPr id="6" name="Picture 6"/>
          <p:cNvPicPr>
            <a:picLocks noChangeAspect="1"/>
          </p:cNvPicPr>
          <p:nvPr/>
        </p:nvPicPr>
        <p:blipFill>
          <a:blip r:embed="rId2"/>
          <a:srcRect t="7868" b="7868"/>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6168" b="616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To allocate nurses to actively seek opportunities to enhance their English language skills and apply them in their daily work</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Purpose of speech</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The Importance of Nursing Professional English</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globalized healthcare environment</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Nurses need to be able to communicate effectively with patients and collections from different cultural backgrounds</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Nursing English proficiency is essential for international nursing practice and education</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Nurses need to be able to understand and use medical terms and procedures that are common in the global healthcare environment</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Nurses need to be aware of cultural differences in communication styles and norms to avoid misunderstandings and conflicts</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Nurses need to be able to communicate effectively with patients and collections from different cultural backgrounds</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Cross cultural communication skills can improve patient satisfaction and outcomes</a:t>
            </a:r>
          </a:p>
        </p:txBody>
      </p:sp>
      <p:pic>
        <p:nvPicPr>
          <p:cNvPr id="12" name="Picture 12"/>
          <p:cNvPicPr>
            <a:picLocks noChangeAspect="1"/>
          </p:cNvPicPr>
          <p:nvPr/>
        </p:nvPicPr>
        <p:blipFill>
          <a:blip r:embed="rId2"/>
          <a:srcRect l="997" r="997"/>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Cross cultural exchange and communication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Nurses need to be able to understand and use medical terms and procedures that are common in the global healthcare environment</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Nurses need to be able to communicate effectively with other healthcare professionals, including doctors, pharmaceuticals, and therapists</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Nurses need to be able to transfer knowledge and skills to other healthcare professionals, including students and new employees</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Professional terminology and knowledge transfer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Application scenarios of nursing professional English</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Collaborating with international nursing teams can lead to the exchange of ideas, innovation in nursing practice, and the development of new standards and best practices in the field</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Nurses need to use professional English to communicate with international colleges effectively and effectively This includes discussing patient cases, sharing nursing experiences and best practices, and collaborating on projects or clinical trials</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Language barriers can be overcome through the use of professional English, enabling numbers to share their knowledge and expertise with a wide international audience</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Collaboration of international numbering teams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headEnd type="none"/>
            <a:tailEnd type="none"/>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6519" b="16519"/>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Nurses may need to present their research or clinical experiences in English at international conferences or symposiums</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Nurses can also use professional English to read and understand the latest research in the field, staying up to date with the latest developments and innovations in nursing practice</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Professional English is essential for effective communication in academic settings, allowing numbers to contribute to the global body of numbering knowledge</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Academic exchange and discussion</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https://d.book118.com/546000000003010044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2024-09-12T04:13:35.573</cp:lastPrinted>
  <dcterms:created xsi:type="dcterms:W3CDTF">2024-09-11T20:13:35Z</dcterms:created>
  <dcterms:modified xsi:type="dcterms:W3CDTF">2024-09-11T20:13:37Z</dcterms:modified>
</cp:coreProperties>
</file>