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B94E8F5-EB2F-445F-9D24-A596C15F92F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0C65A4-A71A-4AD7-9E45-5B42128C3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008AA2-9300-406A-98FD-B1373AE9B3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34E5F9-EFE5-4FE5-BE12-C824FFA00B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796605-46FC-4CF7-93C8-5C4211F551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ABA910-EF2B-430D-B4A2-161EEC510D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7B21F8-238B-44F4-911B-B00CB91B9E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273BB2-7CE8-4BD6-8B77-B1013EF170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52142A-5F98-4652-BFF7-BF8CF37AF7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1F9A3B-65DD-492E-8B57-D481BCEBFF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1F28C5-5AB7-4D82-8068-ECEB06548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8412B2-AF2D-43DB-98BB-EAF91017DA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2D52A2D-9E8B-4D68-9DD6-14F94DF7E86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E058DF1-D696-451E-AD9F-86F7968DFCB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000043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智能教育培训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智能教育培训的背景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智能教育培训的应用领域</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智能教育培训的关键技术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智能教育培训的未来发展趋势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智能教育培训的挑战与机遇</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智能教育培训的背景</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什么是智能教育培训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智能教育培训是利用先进的技术和手段来提高教育培训效果的一种方式。通过智能化的工具和平台，让学习更加高效、便捷。</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智能教育培训的发展历程</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传统的面授课程</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在线教育</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智能化的教学辅助工具</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智能教育培训的意义</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提高学生学习兴趣</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创新教学方法，促进教育培训行业的发展</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个性化学习，满足不同学生的需求</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大数据</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分析学生学习数据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优化教学资源分配</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云计算</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支持教育云平台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提供在线教学服务</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智能教育培训的关键技术</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人工智能</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应用于智能化教学系统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个性化学习推荐算法</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智能教育培训的意义</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智能教育培训能够提高学生的学习兴趣，通过个性化学习方式，满足不同学生的需求，同时创新的教学方法也促进了教育培训行业的发展。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智能教育培训的应用领域</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学校教育</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在学校教育领域，利用智能化教学平台可以有效提高教学质量。个性化教学是一大优势，能够关注每个学生的学习需求，帮助师生更好地互动学习。</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企业培训</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利用智能化培训系统</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提升员工技能</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及时调整培训方案</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实时监测学习进度</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提供高质量的在线课程</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让学习更加便捷</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在线教育</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推动教育资源的共享</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通过智能化的在线教育平台</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政府机构</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利用智能化技术</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提升政府机构的培训效果</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以及服务水平</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提高政府工作人员的专业能力</a:t>
            </a:r>
            <a:endParaRPr lang="en-US" sz="3000" b="0" strike="noStrike" spc="-1">
              <a:solidFill>
                <a:srgbClr val="000000"/>
              </a:solidFill>
              <a:latin typeface="Arial"/>
            </a:endParaRPr>
          </a:p>
        </p:txBody>
      </p:sp>
      <p:sp>
        <p:nvSpPr>
          <p:cNvPr id="15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智能教育培训的应用领域</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智能教育培训在学校教育、企业培训、在线教育和政府机构等领域都发挥着重要作用。通过不同的智能化工具和系统，可以提高教学质量，个性化教育，培训员工技能，推动教育资源的共享，提高政府工作人员的培训效果等。</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智能教育培训的关键技术</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个性化学习发展</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智能辅助教学</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人工智能在智能教育培训中的应用</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大数据分析</a:t>
            </a:r>
            <a:endParaRPr lang="en-US" sz="3500" b="0" strike="noStrike" spc="-1">
              <a:solidFill>
                <a:srgbClr val="000000"/>
              </a:solidFill>
              <a:latin typeface="Arial"/>
            </a:endParaRPr>
          </a:p>
        </p:txBody>
      </p:sp>
      <p:sp>
        <p:nvSpPr>
          <p:cNvPr id="17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大数据分析在教育领域扮演着重要角色，通过分析学生的学习数据，可以更好地了解其学习状况和需求，进而优化教学方法和方案，实现个性化教学。</a:t>
            </a:r>
            <a:endParaRPr lang="en-US" sz="2500" b="0" strike="noStrike" spc="-1">
              <a:solidFill>
                <a:srgbClr val="000000"/>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云计算技术</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形式变革</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云计算改变教育培训形式</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资源分享</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云端资源共享</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教学智能化</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智能化教学实现</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虚拟现实技术</a:t>
            </a:r>
            <a:endParaRPr lang="en-US" sz="3600" b="0" strike="noStrike" spc="-1">
              <a:solidFill>
                <a:schemeClr val="dk1"/>
              </a:solidFill>
              <a:latin typeface="Arial"/>
            </a:endParaRPr>
          </a:p>
        </p:txBody>
      </p:sp>
      <p:sp>
        <p:nvSpPr>
          <p:cNvPr id="18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应用案例</a:t>
            </a:r>
            <a:endParaRPr lang="en-US" sz="1500" b="0" strike="noStrike" spc="-1">
              <a:solidFill>
                <a:srgbClr val="000000"/>
              </a:solidFill>
              <a:latin typeface="Arial"/>
            </a:endParaRPr>
          </a:p>
        </p:txBody>
      </p:sp>
      <p:sp>
        <p:nvSpPr>
          <p:cNvPr id="19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虚拟现实应用案例</a:t>
            </a:r>
            <a:endParaRPr lang="en-US" sz="2200" b="0" strike="noStrike" spc="-1">
              <a:solidFill>
                <a:srgbClr val="000000"/>
              </a:solidFill>
              <a:latin typeface="Arial"/>
            </a:endParaRPr>
          </a:p>
        </p:txBody>
      </p:sp>
      <p:sp>
        <p:nvSpPr>
          <p:cNvPr id="19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体验提升</a:t>
            </a:r>
            <a:endParaRPr lang="en-US" sz="1500" b="0" strike="noStrike" spc="-1">
              <a:solidFill>
                <a:srgbClr val="000000"/>
              </a:solidFill>
              <a:latin typeface="Arial"/>
            </a:endParaRPr>
          </a:p>
        </p:txBody>
      </p:sp>
      <p:sp>
        <p:nvSpPr>
          <p:cNvPr id="19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提高学习体验</a:t>
            </a:r>
            <a:endParaRPr lang="en-US" sz="2200" b="0" strike="noStrike" spc="-1">
              <a:solidFill>
                <a:srgbClr val="000000"/>
              </a:solidFill>
              <a:latin typeface="Arial"/>
            </a:endParaRPr>
          </a:p>
        </p:txBody>
      </p:sp>
      <p:sp>
        <p:nvSpPr>
          <p:cNvPr id="19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效果改善</a:t>
            </a:r>
            <a:endParaRPr lang="en-US" sz="1500" b="0" strike="noStrike" spc="-1">
              <a:solidFill>
                <a:srgbClr val="000000"/>
              </a:solidFill>
              <a:latin typeface="Arial"/>
            </a:endParaRPr>
          </a:p>
        </p:txBody>
      </p:sp>
      <p:sp>
        <p:nvSpPr>
          <p:cNvPr id="19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改善学习效果</a:t>
            </a:r>
            <a:endParaRPr lang="en-US" sz="2200" b="0" strike="noStrike" spc="-1">
              <a:solidFill>
                <a:srgbClr val="000000"/>
              </a:solidFill>
              <a:latin typeface="Arial"/>
            </a:endParaRPr>
          </a:p>
        </p:txBody>
      </p:sp>
      <p:sp>
        <p:nvSpPr>
          <p:cNvPr id="19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https://d.book118.com/546000043013010104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智能教育培训</vt:lpstr>
      <vt:lpstr>目录</vt:lpstr>
      <vt:lpstr>第一章 智能教育培训的背景</vt:lpstr>
      <vt:lpstr> </vt:lpstr>
      <vt:lpstr>智能教育培训的发展历程</vt:lpstr>
      <vt:lpstr>智能教育培训的意义</vt:lpstr>
      <vt:lpstr>智能教育培训的关键技术</vt:lpstr>
      <vt:lpstr>智能教育培训的意义</vt:lpstr>
      <vt:lpstr>第2章 智能教育培训的应用领域</vt:lpstr>
      <vt:lpstr> </vt:lpstr>
      <vt:lpstr>企业培训</vt:lpstr>
      <vt:lpstr>在线教育</vt:lpstr>
      <vt:lpstr>政府机构</vt:lpstr>
      <vt:lpstr>智能教育培训的应用领域</vt:lpstr>
      <vt:lpstr>第3章 智能教育培训的关键技术</vt:lpstr>
      <vt:lpstr>人工智能技术</vt:lpstr>
      <vt:lpstr> </vt:lpstr>
      <vt:lpstr>云计算技术</vt:lpstr>
      <vt:lpstr>虚拟现实技术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2024-09-29T14:44:35.601</cp:lastPrinted>
  <dcterms:created xsi:type="dcterms:W3CDTF">2024-09-29T06:44:35Z</dcterms:created>
  <dcterms:modified xsi:type="dcterms:W3CDTF">2024-09-29T06:44:37Z</dcterms:modified>
</cp:coreProperties>
</file>