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FF08A-CDF2-4976-A8E5-AE0350839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3E1A4-4FA2-4200-B358-5BB9F913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B7675-24B6-4541-81F5-7AED1300A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A020E-54E3-471B-86AE-7B4D845E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0137F-C4AC-423F-8B2E-5A218249F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98394-160D-4707-AB8C-E2C68A58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81483-FADB-454C-99E8-EAAC4F81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1463C-38F2-422A-A985-2C0FA7342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95A13-CBE2-4E41-ACE5-5D4CDBEA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906D3-5050-491A-9910-34240A178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F7418-5E91-4A67-A837-A1ED156DD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00124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医院智能报修可行性方案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智能报修系统概述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医院智能报修的需求分析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医院智能报修系统的技术可行性分析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医院智能报修系统的实施方案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医院智能报修系统的效益分析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当前医院设施和设备种类繁多，容易出现故障，需要及时的维修和保养。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传统的人工报修方式效率低下，无法满足快速响应的需求。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随着科技的进步，智能化和信息化成为医院发展的趋势。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提高报修效率，缩短故障响应时间，提升患者就医体验。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降低医院运营成本，提高设备使用率和寿命。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加强医院信息化和智能化建设，推动医疗行业的创新发展。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智能报修系统概述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智能报修系统是一种基于信息技术和物联网技术的维修管理系统，能够实现故障申报、维修派单、维修过程跟踪和维修结果反馈等功能的自动化和智能化。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智能报修系统具有高效性、便捷性、实时性和准确性等特点，能够提高维修效率，减少故障处理时间，提升医院服务质量。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智能报修系统能够快速响应故障申报，自动派单给维修人员，缩短了故障处理时间。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提高维修效率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智能报修系统能够实时跟踪维修进度，合理分配维修资源，提高了维修效率。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智能报修系统能够提供准确的故障定位和维修记录，提高了医院服务质量。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智能报修系统能够提供全面的维修数据统计和分析功能，有助于医院管理者更好地了解维修情况，提高管理效率。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智能报修系统的优势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智能报修系统能够实时监测医疗设备的运行状态，一旦出现故障能够立即申报并自动派单给维修人员。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医疗设备维修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智能报修系统能够及时发现医院设施的故障和损坏，如空调、照明、门窗等，并自动派单给维修人员处理。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医院设施维修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63" r="156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智能报修系统能够监测信息化系统的运行状态，一旦出现故障能够立即申报并自动派单给维护人员处理。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信息化系统维护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智能报修系统的应用场景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医院智能报修的需求分析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医院报修现状分析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传统报修方式效率低下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目前医院多采用纸质或电话报修方式，流程繁琐，响应速度慢，无法满足快速响应和及时处理的需求。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报修信息不透明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传统报修方式无法实时跟踪维修进度，患者和医护人员无法及时了解维修状态，影响医疗服务质量。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缺乏数据分析与优化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传统报修方式无法对报修数据进行有效分析，无法为医院管理层提供优化维修服务的依据。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通过智能报修系统，简化报修流程，实现快速响应和及时处理，提高维修效率。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提高报修效率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增强信息透明度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41" b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数据支持决策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通过实时更新维修状态，使患者和医护人员能够及时了解维修进度，提升医疗服务质量。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通过智能报修系统收集的数据，对维修服务进行分析和优化，为医院管理层提供决策支持。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医院对智能报修系统的需求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提供24小时在线报修入口，支持多种报修方式，包括移动端、电话、微信等。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在线报修功能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系统能够实时更新维修进度，患者和医护人员可以通过手机或电脑随时查看维修状态。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实时跟踪功能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系统能够对报修数据进行统计和分析，生成维修报告，为医院管理层提供决策依据。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医院智能报修系统的功能需求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医院智能报修系统的技术可行性分析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目前，智能报修系统所依赖的技术，如物联网、大数据、云计算等已经成熟，为智能报修系统的实现提供了技术基础。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市场上已有一些成功的智能报修系统应用案例，这些案例为医院智能报修系统的实施提供了参考和借鉴。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智能报修系统应具备良好的兼容性和可扩展性，能够与医院现有的信息系统进行集成，同时适应未来技术的发展和需求变化。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兼容性和可扩展性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技术可行性研究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https://d.book118.com/546000124050010044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2024-09-12T14:05:36.365</cp:lastPrinted>
  <dcterms:created xsi:type="dcterms:W3CDTF">2024-09-12T06:05:36Z</dcterms:created>
  <dcterms:modified xsi:type="dcterms:W3CDTF">2024-09-12T06:05:38Z</dcterms:modified>
</cp:coreProperties>
</file>