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40D0D-0CA6-45A8-A414-4E71E4AFA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16396-A222-4912-BA8E-613F55F85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5D1A7-53FB-4B50-9592-39A6C5367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F73AD-ECA2-488B-B0D7-E3C4B5C33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0C2B0-75F7-420B-91B6-BCDD4589D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5C5902-3F84-440E-86FC-D03B7F956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83DE4-3202-48ED-9A66-2E2B64272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79E04-C530-4A5C-A3FD-A9998BDB2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3E67D-2CB5-4B6B-AB4C-B513C2871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94A81-C38F-4521-8CA3-D38B6F084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0B430-C6A1-4293-BF44-0476D16CD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01001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孕产妇健康管理适宜技术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孕产妇健康管理概述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产前适宜技术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分娩适宜技术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产后适宜技术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孕产妇健康管理实践案例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孕产妇健康管理概述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944" b="69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母婴健康关系到家庭幸福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孕产妇健康直接关系到母婴的身体健康和生命安全，是家庭幸福的基石。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提高人口素质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孕产妇健康是提高人口素质的前提，对优生优育和国民健康水平具有重要意义。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良好的孕产妇健康状况有助于降低医疗负担和社会成本，促进社会和谐发展。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通过科学合理的健康管理措施，降低孕产妇和围产儿的发病率、死亡率，保障母婴安全。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792" b="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提高生育质量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207" b="122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通过孕前、孕期和产后的全程管理，提高生育质量，促进母婴身心健康。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通过孕产妇健康管理，增强家庭成员对孕产妇的关爱和支持，促进家庭和谐。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孕产妇健康管理的目标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产后康复与避孕指导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提供产后康复和避孕指导服务，促进产妇身体恢复，预防非意愿妊娠。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分娩镇痛技术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推广分娩镇痛技术，减轻产妇分娩疼痛，提高分娩质量。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孕期营养与运动指导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根据孕妇的个体情况，提供孕期营养和运动指导，促进母婴健康。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孕前咨询与检查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提供孕前咨询和检查服务，评估夫妇的健康状况，指导科学备孕。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产前筛查与诊断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开展产前筛查和产前诊断，对胎儿异常进行早期发现和治疗，减少缺陷儿的出生。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孕产妇健康管理的适宜技术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产前适宜技术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75" r="321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通过一系列检查手段，如超声波、血清学检查等，对孕妇和胎儿进行健康状况评估，以发现潜在的健康问题。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产前筛查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对于高风险孕妇，通过羊水穿刺、脐血取样等方法，对胎儿进行染色体和基因检测，以确诊是否存在遗传性疾病。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产前筛查与诊断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对孕妇进行营养状况评估，了解其膳食摄入情况，以及是否存在营养不良或营养过剩等问题。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根据孕妇的营养状况和胎儿生长发育的需求，制定个性化的饮食计划，指导孕妇合理摄入各类营养素。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产前营养管理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营养指导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对孕妇进行心理状况评估，了解其情绪状态、压力水平以及应对方式等。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针对孕妇存在的心理问题，提供心理咨询、心理疏导等服务，帮助其缓解焦虑、抑郁等情绪问题，提高应对能力。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产前心理辅导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分娩适宜技术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https://d.book118.com/546001001124010051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2024-09-17T07:56:54.037</cp:lastPrinted>
  <dcterms:created xsi:type="dcterms:W3CDTF">2024-09-16T23:56:54Z</dcterms:created>
  <dcterms:modified xsi:type="dcterms:W3CDTF">2024-09-16T23:56:56Z</dcterms:modified>
</cp:coreProperties>
</file>