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8A142-6EF2-46CB-A88E-620BFAF5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23F35-7F2E-4174-B6A6-8289D5EC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CFCBF-E8F2-4EA5-BF03-CD5EAB3CC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D73AB-4980-4AD3-B769-A0D58A513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0EDAF-A14A-42EA-941A-62E734F18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2037E-D2AD-465A-B7F9-2702E420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FA0D59-0999-4EB6-B773-C4CE2ECA6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3CB8D-4367-4B9D-9ADB-D7E1C3CE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8E4D0-00D5-4951-9A0A-1BBF9CC17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3E886-E556-44CD-9AB0-83974CA0E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14961-5D6B-451B-A531-9F15B9A8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01130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演讲与口才训练基础知识培训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演讲概述与重要性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口才训练基本原理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语言表达技巧与规范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非语言表达技巧及运用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应对紧张情绪与自信建立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实战演练：不同类型演讲技巧探讨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演讲概述与重要性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根据演讲目的和内容，可分为政治演讲、学术演讲、商业演讲、励志演讲等。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演讲是一种通过口头语言向听众传达信息、表达观点、抒发情感并试图说服听众的艺术和技巧。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8" b="1796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演讲是传递信息、知识和思想的重要途径，有助于人们了解世界、增长见识。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通过演讲，人们可以抒发内心情感，与听众建立情感共鸣，增强彼此之间的信任和理解。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说服听众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演讲者通过演讲技巧，试图说服听众接受自己的观点和主张，进而影响其行为和决策。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演讲在现代社会中作用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良好的语言表达能力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能够清晰、准确、生动地表达思想和观点，使用恰当的语言和词汇。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丰富的知识储备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具备广博的知识背景，能够旁征博引，为演讲提供有力的支撑。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敏锐的观察力和洞察力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能够洞察听众的心理和需求，根据听众的反应及时调整演讲内容和方式。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自信和从容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具备自信和从容的气质，能够在演讲中保持镇定自若，有效应对各种突发状况。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成功演讲者所需素质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口才训练基本原理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522" b="852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口才定义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指一个人口头表达的能力，包括说话的技巧、逻辑、语言运用等方面。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口才重要性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在现代社会中，良好的口才是个人成功的重要因素之一，能够提升个人形象、增强说服力、促进人际交流。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口才与演讲关系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演讲是口才的一种表现形式，通过演讲可以展现个人的口才水平和表达能力。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口才概念及内涵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一个人的表达能力决定了其口才水平的高低，包括语言组织能力、思维逻辑能力、情感表达能力等。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表达能力是口才的基础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良好的口才需要具备清晰、准确、生动、有感染力的表达能力，能够吸引听众的注意力并传达有效的信息。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口才对表达能力的要求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通过不断的口才训练，可以提升个人的表达能力；同时，表达能力的提升也会反过来促进口才的进一步发展。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口才与表达能力的互动关系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口才与表达能力关系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学习演讲技巧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掌握基本的演讲技巧，如开场白、结尾、语言运用、肢体语言等，可以让自己的演讲更加生动有力。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增强知识储备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广泛阅读、学习各类知识，可以让自己的语言更加丰富多彩，提升表达的深度和广度。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练习口语表达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多进行口语练习，如模拟演讲、角色扮演、辩论等，可以提升口语表达的流畅度和准确性。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接受专业训练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参加专业的口才培训课程或请教练指导，可以获得更加系统和专业的训练和指导。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提升口才途径和方法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语言表达技巧与规范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避免使用复杂的词汇和句子结构，用简单直接的语言表达思想，以便听众易于理解。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确保语言简洁明了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保持语速适中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注重语音语调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过快或过慢的语速都会影响听众的理解，因此要保持适当的语速，确保听众能够跟上演讲的节奏。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通过语音语调的变化来强调关键信息，使演讲更具感染力和吸引力。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清晰准确地传递信息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运用生动、形象的词汇来描述事物，以便在听众的脑海中形成清晰的画面。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86" b="788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使用具象化的语言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通过比喻和类比等修辞手法，将抽象的概念转化为具体的形象，帮助听众更好地理解和记忆。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借助比喻和类比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描述场景时，可以调动听众的感官体验，如视觉、听觉、嗅觉等，使演讲更加生动有趣。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利用感官体验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生动形象地描绘场景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恰当运用修辞手法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掌握常见修辞手法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如比喻、拟人、排比、对偶等，根据需要选择合适的修辞手法来增强演讲的表达效果。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适度使用修辞手法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过多的修辞手法可能会让演讲显得华而不实，因此要适度使用，避免过度夸张或虚假描述。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注重修辞与内容的统一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修辞手法应该与内容紧密结合，既要符合语言规范，又要体现演讲的主题和目的。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非语言表达技巧及运用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https://d.book118.com/546001130154010050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2024-09-16T02:21:46.781</cp:lastPrinted>
  <dcterms:created xsi:type="dcterms:W3CDTF">2024-09-15T18:21:46Z</dcterms:created>
  <dcterms:modified xsi:type="dcterms:W3CDTF">2024-09-15T18:21:49Z</dcterms:modified>
</cp:coreProperties>
</file>