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96240-692E-4AB0-A387-05EC220B1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47382-83B8-48F2-87FF-421AF3BAA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4F322-EB32-46C3-BB66-75A9BE0CB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479B0-2380-4CC1-BB90-4B0DCC9F9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F24FA1-7526-44B3-A85C-2EF6C4F36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DF491D-E354-4602-96CB-465842DA9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B63BDE-BA5A-4766-A54D-B74AF0320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E1200-632E-4992-B45E-ECE4383D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2A5CF-6F41-4122-B4B3-21533BE96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427F9-0B0F-40B1-9DC2-E7582DF11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2CDA2-C283-433A-92D8-A9365180F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01130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江苏电商企业游学方案模板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游学背景与目标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游学内容与安排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游学时间与地点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参与人员及费用预算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游学背景与目标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随着互联网的普及和消费者购物习惯的改变，电商行业规模不断扩大，成为推动经济增长的重要力量。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电商企业数量不断增加，市场竞争日益激烈，对企业经营和管理提出了更高的要求。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竞争日益激烈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在竞争激烈的市场环境下，电商企业纷纷寻求创新，通过技术创新、模式创新等手段提高自身竞争力。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电商行业现状及趋势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企业发展需求与游学目的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学习先进经验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通过游学，参观优秀电商企业，学习其先进的经营理念、管理方法和营销策略，为企业发展提供借鉴。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走出企业，了解不同地域、不同文化背景下的电商发展状况，拓展视野，激发创新思维。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寻求合作机会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通过游学，结识业内同行和优秀企业，探讨合作可能性，为企业发展搭建更广阔的平台。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拓展人脉资源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结识来自不同企业和行业的优秀人士，建立广泛的人脉关系，为企业和个人发展积累资源。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获得知识更新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通过游学过程中的学习、交流和参观，更新自身知识结构，提升专业素养。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明确发展方向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通过对比分析和反思，明确企业自身在电商行业中的定位和发展方向，为未来发展制定科学合理的规划。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游学预期成果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游学内容与安排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考察电商企业运营中心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深入了解企业的电商运营策略、平台选择、营销推广和客户服务等方面的实践。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参观电商企业物流中心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了解企业的物流管理体系、仓储配送、智能化技术应用等方面的情况。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参观电商企业总部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了解企业文化、发展历程、组织架构和运营管理等方面的情况。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参观考察优秀电商企业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学员互动交流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组织学员进行分组讨论和互动交流，分享各自的经验和看法，促进彼此之间的合作与学习。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邀请电商行业专家进行专题讲座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分享行业前沿动态、市场趋势、创新模式和成功案例等方面的知识。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优秀电商企业家分享经验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邀请成功电商企业家分享创业历程、经营理念和实战经验，为学员提供借鉴和启示。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专题讲座与分享交流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组织学员深入电商企业运营现场，了解实际运营流程和操作规范。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实地考察电商企业运营现场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由专业导师对学员进行现场教学指导，帮助学员掌握电商运营的核心技能和实操能力。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现场教学指导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实地考察与现场教学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组织学员分组完成团队协作任务，培养学员的团队协作精神和沟通能力。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团队协作任务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设置多种形式的互动环节，如知识竞赛、角色扮演、案例分析等，激发学员的学习兴趣和参与度。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互动环节与团队协作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游学时间与地点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游学时间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2023年9月1日至2023年9月7日，共7天。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行程安排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第一天报到，第二天至第六天为游学时间，最后一天为返程。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游学时间规划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游学地点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南京、苏州。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选择理由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南京、苏州作为江苏省内电商产业最为发达的城市，拥有众多知名的电商企业和先进的电商产业园，是学习和交流电商经验的理想之地。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游学地点选择及理由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https://d.book118.com/546001130204010042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2024-09-10T09:13:09.860</cp:lastPrinted>
  <dcterms:created xsi:type="dcterms:W3CDTF">2024-09-10T01:13:09Z</dcterms:created>
  <dcterms:modified xsi:type="dcterms:W3CDTF">2024-09-10T01:13:12Z</dcterms:modified>
</cp:coreProperties>
</file>