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6469E-F322-4AA3-8680-1B25C29A8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9DCC5-F5FD-4B26-BA43-AC76D9383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7428B-C24B-438D-BD76-93773EACD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3D6C3-B326-40E3-A586-41AC5C3A9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327204-C052-4F56-ADB6-8AF98829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DD20A6-E2B7-41C6-BEF1-A4AA77684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7DB486-A9F2-45DB-846E-63A2D8DBB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B0F43-14EF-472D-8384-EF93712CE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66468-8115-4D75-8335-4E9FE4A43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5A8FB-81D9-4905-979D-DAEDB5BC5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A0272-18DB-49D1-8F34-4C39C7893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0213513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薪酬管理在教育培训行业中的实施和优化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教育培训行业薪酬管理现状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薪酬管理在教育培训行业中的实施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薪酬管理在教育培训行业中的优化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薪酬管理实施与优化的挑战与对策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教育培训行业近年来发展迅速，市场规模不断扩大，竞争日益激烈。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行业发展迅速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人才流动频繁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083" r="1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教育培训行业人才流动频繁，合理的薪酬管理对于吸引和留住优秀人才至关重要。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政府对教育培训行业的监管政策不断收紧，企业需要合规经营，薪酬管理也需符合相关政策法规。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73" b="7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08" b="104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042" b="70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薪酬管理在教育培训行业中的重要性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激励员工积极性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合理的薪酬管理能够激励员工积极工作，提高工作满意度和归属感。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优秀的薪酬管理有助于企业吸引和留住优秀人才，从而提升企业的核心竞争力。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科学的薪酬管理能够激发员工的创造力和创新精神，为企业的可持续发展提供动力。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教育培训行业薪酬管理现状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强调个人能力与绩效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薪酬与个人能力和绩效密切相关，高能力、高绩效的员工往往能获得更高的薪酬。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市场化薪酬水平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教育培训行业薪酬水平受市场影响较大，不同职位、不同级别的薪酬差异明显。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多元化薪酬构成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教育培训行业薪酬结构通常包括基本工资、绩效工资、奖金、津贴等多个部分，以激励员工积极工作。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薪酬结构特点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https://d.book118.com/546002135133010103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2024-09-28T21:55:08.591</cp:lastPrinted>
  <dcterms:created xsi:type="dcterms:W3CDTF">2024-09-28T13:55:08Z</dcterms:created>
  <dcterms:modified xsi:type="dcterms:W3CDTF">2024-09-28T13:55:10Z</dcterms:modified>
</cp:coreProperties>
</file>