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48CDA-1418-4387-AA8E-7476D526C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CC4AD-0502-4134-A9E9-9209D1610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258A3-14F1-4DD4-AFF3-2728AC008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41CD5-732B-40EA-A329-3544D913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06034-E438-48AE-9145-9E5DEEEF7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C59A0-31BE-42C3-8BE2-0BB9CFBB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21272-F779-4979-9BE1-B8486C98C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E0479-ADBC-4156-B562-C98F3DCAD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97377-119B-4D50-8D5D-8D1AFCC9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FF32D-00F3-4449-9971-CD5A2B0DC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97A35-81A9-46D1-B575-4916A39A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04103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几何图形的相对位置关系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几何图形基本概念与分类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平面内几何图形相对位置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空间中几何图形相对位置探讨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典型问题解析与思路拓展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实际应用场景举例说明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几何图形基本概念与分类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76" b="276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384" b="203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平面几何图形定义及性质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点、线、面等基本元素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点是几何图形的基本单位，线由无数个点组成，面则由线和点共同确定。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平面图形的分类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包括三角形、四边形、多边形、圆等，每种图形都有其独特的性质和特点。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平面图形的性质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如三角形的稳定性、四边形的对角线性质、圆的对称性等，这些性质对于理解和应用几何图形具有重要意义。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860" r="686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包括长方体、正方体、圆柱体、圆锥体、球体等，每种立体图形都有其独特的形状和体积计算公式。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基本立体图形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立体图形的表面通常由多个平面组成，而展开图则是将立体图形展开成平面图形，有助于理解立体图形的构造和性质。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立体图形的表面与展开图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截面是指用一个平面去截一个立体图形得到的平面图形，而视图则是从不同方向观察立体图形所得到的二维图像。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立体图形的截面与视图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立体几何图形介绍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垂直与斜交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垂直是指两个直线或平面相交且成直角，斜交则是指两个直线或平面相交但不成直角。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相交与平行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相交是指两个图形有公共部分，平行则是指两个直线或平面在同一平面内且不相交。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对称与相似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对称是指一个图形关于某条直线或某个点对称，相似则是指两个图形形状相同但大小不一定相同。这些关系在几何证明和计算中具有重要意义。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图形间基本关系概述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平面内几何图形相对位置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在同一平面内，不相交的两条直线称为平行线。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平行线定义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51" r="145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平行线性质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平行线判定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平行线间的同位角相等，内错角相等，同旁内角互补。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同位角相等或内错角相等，或同旁内角互补，则两直线平行。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平行关系判断与性质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在同一平面内，有且仅有一个公共点的两条直线称为相交线。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400" r="104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相交线定义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通过解方程组或利用几何性质，可以求出两直线的交点坐标。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交点求解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当两直线相交且夹角为90度时，称两直线垂直。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垂直相交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相交关系及交点求解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重合关系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当两条直线的方程完全相同，或者经过平移、旋转等操作后可以完全重合，则称这两条直线重合。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当一条直线完全在另一条直线的一侧，且不与另一条直线相交，则称这条直线被另一条直线所包含。这种关系在实际几何问题中较为罕见，通常只出现在特定的几何构型中。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重合、包含关系分析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空间中几何图形相对位置探讨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若两平面垂直于同一条直线，则这两平面平行。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平行平面判定定理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两平行平面被第三条直线所截，同位角相等，内错角相等。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平行平面性质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695" b="1269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35" r="63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在建筑设计中，利用平行平面的性质可以保证建筑物的稳定性和美观性。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平行平面应用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平行平面判定及性质应用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二面角应用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在机械设计中，利用二面角可以精确计算两个相交部件之间的夹角，从而保证机械的正常运转。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二面角定义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从一条直线出发的两个半平面所组成的图形叫做二面角，这条直线叫做二面角的棱，这两个半平面叫做二面角的面。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二面角求解方法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在二面角的棱上任意取一点，分别在两个面内作棱的垂线，两垂线所夹的角即为二面角的平面角。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相交平面二面角求解方法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https://d.book118.com/546004103233010050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2024-09-16T10:50:48.497</cp:lastPrinted>
  <dcterms:created xsi:type="dcterms:W3CDTF">2024-09-16T02:50:48Z</dcterms:created>
  <dcterms:modified xsi:type="dcterms:W3CDTF">2024-09-16T02:50:50Z</dcterms:modified>
</cp:coreProperties>
</file>