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7F3F94-6AF3-4D91-9CAC-ACB3453F6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D190B-83A1-44AE-BE9E-6D90F2A50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91FE5C-225A-4CD0-9B24-92EDFF9BC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FC923C-66F8-49D4-AF05-BDD911FA1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C2C658-1167-4A05-976E-5290C62CA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DB9584-ECEC-4E46-AF64-745505EF0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18A247-97BD-41B4-ACCA-93C5B6A9F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48CAAA-49E8-4A7F-B594-6498E70BB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BDC7A5-E9B3-455A-B334-4BB830A4A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09CF6B-C2AD-461E-A956-D62D66DBE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B38867-D4FA-4F90-88F7-329DC020D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1014310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预防吸烟主题班会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吸烟的危害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吸烟的原因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预防吸烟的措施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如何戒烟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总结与倡议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吸烟的危害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吸烟会导致慢性阻塞性肺病、肺癌等疾病，严重影响呼吸系统的健康。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呼吸系统疾病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17" r="2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吸烟会增加患冠心病、心肌梗死、中风等疾病的风险。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吸烟会损害消化系统，增加患胃炎、胃溃疡等疾病的风险。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身体健康危害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10" r="30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吸烟会导致焦虑和抑郁症状的加重，影响心理健康。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焦虑和抑郁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吸烟会导致尼古丁依赖，使戒烟变得困难，影响个人的自主性和控制力。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尼古丁依赖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吸烟产生的烟雾会对周围的人造成二手烟的危害，污染环境。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875" r="14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吸烟会导致各种疾病，增加社会的医疗负担。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增加医疗负担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吸烟会影响个人形象，影响人际关系，甚至导致社交障碍。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影响人际关系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吸烟的原因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325" b="1032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好奇心驱使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青少年处于探索世界的阶段，对新鲜事物充满好奇，可能因为好奇而尝试吸烟。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压力释放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部分青少年在学习、生活、人际关系等方面面临压力，可能通过吸烟来缓解压力。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社交需求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在某些社交场合，吸烟被视为一种社交行为，青少年可能为了融入群体而吸烟。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影视剧影响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部分影视剧中存在吸烟镜头，可能给青少年带来误导。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学校和家庭监管不力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学校和家庭对青少年吸烟行为的监管不严格，可能给青少年提供吸烟的机会。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烟草广告在某些地区仍然存在，可能诱导青少年尝试吸烟。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社会环境原因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家庭氛围不和谐、缺乏关爱等可能导致青少年通过吸烟来寻求情感寄托。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3242" r="232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父母自身有吸烟习惯，可能对青少年的吸烟行为产生一定影响。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父母吸烟习惯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667" r="566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083" r="16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家庭教育方式过于严格或放任，可能导致青少年通过吸烟来寻求自由和放松。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家庭教育方式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家庭原因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预防吸烟的措施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87" b="26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吸烟会导致多种健康问题，包括肺癌、心脏病、中风、呼吸系统疾病等，这些危害应该被充分了解。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吸烟不仅对个人健康造成危害，还会对社会造成负面影响，如增加医疗负担、降低劳动力生产率等。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提高认识，了解吸烟的危害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吸烟对社会的危害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吸烟对健康的危害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https://d.book118.com/546010143100010041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2024-09-08T04:42:22.584</cp:lastPrinted>
  <dcterms:created xsi:type="dcterms:W3CDTF">2024-09-07T20:42:22Z</dcterms:created>
  <dcterms:modified xsi:type="dcterms:W3CDTF">2024-09-07T20:42:24Z</dcterms:modified>
</cp:coreProperties>
</file>