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3D54D-4D00-402A-B03D-8FC00C546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408EE-5482-4DE2-BE39-A53156B5C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3E65D-FDDE-4B39-B76D-3F421927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82696-0DA2-432A-8809-BB4F491F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AAAE0-EE07-4A7A-B467-CE4750A4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030C0-5BD3-44AF-A26E-DA992E5B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AD3DD-852E-4A47-87A3-0828B77F5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DAAB9-6445-43EB-B792-7E0F1D7D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8D3C4-8737-49C6-8AC3-62E8EDED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1A70C-BBD3-41DA-992D-678A19F5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12E19-205D-4001-88F5-C568775BE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11001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宝宝的护理与清洁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宝宝清洁用品的选择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宝宝护理常见问题解答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饮食规律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母乳喂养有助于增强宝宝的免疫力，促进母婴情感，同时为宝宝提供全面的营养。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随着宝宝的成长，逐渐引入辅食，如蔬菜、水果、谷物等，以满足宝宝对营养的需求。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建立规律的饮食时间和量，有助于宝宝的消化和生长发育。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定期清洗宝宝的餐具和喂食器具，确保其卫生。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84" r="200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775" r="47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为宝宝提供一个安静、舒适的睡眠环境，有助于提高其睡眠质量。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确保宝宝采用正确的睡眠姿势，以降低窒息等风险。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建立规律的作息时间，有助于宝宝的生长发育。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使用适当的安抚技巧，如轻拍、摇篮曲等，帮助宝宝入睡。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衣物清洁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经常清洗宝宝的手部，以减少病菌的传播。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保持宝宝皮肤的清洁和滋润，预防皮肤问题。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定期为宝宝清洁口腔，以预防口腔疾病。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定期清洗宝宝的衣物和床上用品，确保其卫生。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1" r="132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确保宝宝周围的环境安全，避免可能导致窒息的物品。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防止窒息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避免宝宝接触过热的物品或水源，以防烫伤。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防止烫伤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确保婴儿床、摇篮等安全设施的使用，以防宝宝跌落。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防止跌落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注意家中可能存在的安全隐患，如尖锐物品、电源等，并采取相应的防护措施。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宝宝的皮肤护理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708" b="15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容易受到外界刺激，容易出现过敏、红肿等症状。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皮脂分泌较多，容易堵塞毛孔，导致痤疮、黑头的出现。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缺乏水分和油脂，容易出现干燥、脱屑、瘙痒等症状。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介于敏感性皮肤和油性皮肤之间，具有较好的耐受性。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选用无刺激、低敏的婴儿专用清洁产品，避免使用成人化妆品和清洁用品。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选择温和的清洁产品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及时擦干宝宝身上的水分，特别是在洗澡后，以防止水分残留在皮肤上引起湿疹和尿布疹。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保持皮肤干燥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根据宝宝的皮肤类型选择合适的保湿产品，如润肤露、润肤霜等，以保持皮肤湿润。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使用保湿产品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保持室内湿度在40%-60%之间，以防宝宝皮肤干燥。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注意室内湿度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清洁与保湿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常见皮肤问题的处理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保持尿布区域干燥清洁，及时更换尿布，涂抹适当的护臀霜以预防和治疗尿布疹。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避免过度清洁和刺激，选择温和的清洁产品和保湿产品，严重时需在医生指导下使用激素类药物进行治疗。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保持宝宝身体凉爽，减少衣物和覆盖物，使用适当的爽身粉保持皮肤干爽。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用温和的婴儿洁面产品清洁皮肤，避免挤压痘痘，严重时需在医生指导下使用药物治疗。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宝宝的口腔护理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https://d.book118.com/546011001013010103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2024-09-28T05:10:12.217</cp:lastPrinted>
  <dcterms:created xsi:type="dcterms:W3CDTF">2024-09-27T21:10:12Z</dcterms:created>
  <dcterms:modified xsi:type="dcterms:W3CDTF">2024-09-27T21:10:14Z</dcterms:modified>
</cp:coreProperties>
</file>