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/Relationships>
</file>

<file path=ppt/charts/_rels/chart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 /></Relationships>
</file>

<file path=ppt/charts/_rels/chart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 /></Relationships>
</file>

<file path=ppt/charts/_rels/chart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 /></Relationships>
</file>

<file path=ppt/charts/_rels/chart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 /></Relationships>
</file>

<file path=ppt/charts/_rels/chart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 /></Relationships>
</file>

<file path=ppt/charts/_rels/chart1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 /></Relationships>
</file>

<file path=ppt/charts/_rels/chart1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 /></Relationships>
</file>

<file path=ppt/charts/_rels/chart1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 /></Relationships>
</file>

<file path=ppt/charts/_rels/chart1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 /></Relationships>
</file>

<file path=ppt/charts/_rels/chart1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 /></Relationships>
</file>

<file path=ppt/charts/_rels/chart1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 /></Relationships>
</file>

<file path=ppt/charts/_rels/chart1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 /></Relationships>
</file>

<file path=ppt/charts/_rels/chart1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 /></Relationships>
</file>

<file path=ppt/charts/_rels/chart1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 /></Relationships>
</file>

<file path=ppt/charts/_rels/chart1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 /></Relationships>
</file>

<file path=ppt/charts/_rels/chart2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 /></Relationships>
</file>

<file path=ppt/charts/_rels/chart2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 /></Relationships>
</file>

<file path=ppt/charts/_rels/chart2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 /></Relationships>
</file>

<file path=ppt/charts/_rels/chart2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 /></Relationships>
</file>

<file path=ppt/charts/_rels/chart2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 /></Relationships>
</file>

<file path=ppt/charts/_rels/chart2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 /></Relationships>
</file>

<file path=ppt/charts/_rels/chart2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 /></Relationships>
</file>

<file path=ppt/charts/_rels/chart2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 /></Relationships>
</file>

<file path=ppt/charts/_rels/chart2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 /></Relationships>
</file>

<file path=ppt/charts/_rels/chart2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.xlsx" /></Relationships>
</file>

<file path=ppt/charts/_rels/chart3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.xlsx" /></Relationships>
</file>

<file path=ppt/charts/_rels/chart3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.xlsx" /></Relationships>
</file>

<file path=ppt/charts/_rels/chart3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.xlsx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Repared!$A$1:$A$1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Repared!$B$1:$B$2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Repared!$C$1:$C$2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Repared!$D$1:$D$1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Repared!$E$1:$E$2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Repared!$F$1:$F$2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Repared!$G$1:$G$1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Repared!$H$1:$H$2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Repared!$I$1:$I$2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Repared!$J$1:$J$1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Repared!$K$1:$K$2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Repared!$L$1:$L$2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Repared!$M$1:$M$1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Repared!$N$1:$N$2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Repared!$O$1:$O$2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Repared!$P$1:$P$1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Repared!$Q$1:$Q$2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Repared!$R$1:$R$2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Repared!$S$1:$S$1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Repared!$T$1:$T$2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Repared!$U$1:$U$2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Repared!$V$1:$V$1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Repared!$W$1:$W$2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Repared!$X$1:$X$2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Repared!$Y$1:$Y$1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Repared!$Z$1:$Z$2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Repared!$[$1:$[$2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Repared!$\$1:$\$1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Repared!$]$1:$]$2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Repared!$^$1:$^$2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Repared!$_$1:$_$1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Repared!$`$1:$`$2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Repared!$a$1:$a$2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Repared!$b$1:$b$1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Repared!$c$1:$c$2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Repared!$d$1:$d$2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Repared!$e$1:$e$1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Repared!$f$1:$f$2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Repared!$g$1:$g$2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Repared!$h$1:$h$1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Repared!$i$1:$i$2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Repared!$j$1:$j$2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Repared!$k$1:$k$1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Repared!$l$1:$l$2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Repared!$m$1:$m$2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Repared!$n$1:$n$1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Repared!$o$1:$o$2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Repared!$p$1:$p$2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Repared!$q$1:$q$1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Repared!$r$1:$r$2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Repared!$s$1:$s$2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Repared!$t$1:$t$1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Repared!$u$1:$u$2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Repared!$v$1:$v$2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Repared!$w$1:$w$1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Repared!$x$1:$x$2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Repared!$y$1:$y$2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Repared!$z$1:$z$1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Repared!${$1:${$2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Repared!$|$1:$|$2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Repared!$}$1:$}$1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Repared!$~$1:$~$2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Repared!$$1:$$2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Repared!$$1:$$1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Repared!$$1:$$2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Repared!$$1:$$2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Repared!$$1:$$1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Repared!$$1:$$2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Repared!$$1:$$2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Repared!$$1:$$1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Repared!$$1:$$2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Repared!$$1:$$2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Repared!$$1:$$1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Repared!$$1:$$2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Repared!$$1:$$2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Repared!$$1:$$1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Repared!$$1:$$2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Repared!$$1:$$2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Repared!$$1:$$1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Repared!$$1:$$2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Repared!$$1:$$2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Repared!$$1:$$1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Repared!$$1:$$2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Repared!$$1:$$2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Repared!$$1:$$1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Repared!$$1:$$2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Repared!$$1:$$2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Repared!$$1:$$1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Repared!$$1:$$2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Repared!$$1:$$2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Repared!$$1:$$1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Repared!$$1:$$2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Repared!$$1:$$2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Repared!$$1:$$1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Repared!$$1:$$2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 $1:$ 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B5EA2B1-D6EF-4F29-9DE5-DD43F703527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5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5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6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6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6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736A82-869E-4B8E-9266-9AA2F5D9B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8AADE5-E2D5-4E9F-A6EA-8E0607050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6703E2-3590-4D05-86DE-CA45F7821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C446BB-5BED-4860-B235-F4C661CE2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A1A703-1F26-454F-9D80-539B0D079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85AB3C-7CE2-4090-A41F-B325D7A0C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30C216-E171-4FD0-89CF-8F638E5C4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1D896A-ACBC-4E04-A2DB-F0711495A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0B953C-386D-432D-937B-86F9FA628A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F73499-B28A-4C88-A287-DB348B25D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C07793-2713-41FC-A5FB-216D30998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A90025B-D53D-4285-89F9-94C6D9A03E59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BBA243A-ED38-42C2-B8C1-51E2AB128B3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.xml" /><Relationship Id="rId3" Type="http://schemas.openxmlformats.org/officeDocument/2006/relationships/chart" Target="../charts/chart2.xml" /><Relationship Id="rId4" Type="http://schemas.openxmlformats.org/officeDocument/2006/relationships/chart" Target="../charts/chart3.xml" /><Relationship Id="rId5" Type="http://schemas.openxmlformats.org/officeDocument/2006/relationships/chart" Target="../charts/chart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5.xml" /><Relationship Id="rId3" Type="http://schemas.openxmlformats.org/officeDocument/2006/relationships/chart" Target="../charts/chart6.xml" /><Relationship Id="rId4" Type="http://schemas.openxmlformats.org/officeDocument/2006/relationships/chart" Target="../charts/chart7.xml" /><Relationship Id="rId5" Type="http://schemas.openxmlformats.org/officeDocument/2006/relationships/chart" Target="../charts/chart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9.xml" /><Relationship Id="rId3" Type="http://schemas.openxmlformats.org/officeDocument/2006/relationships/chart" Target="../charts/chart10.xml" /><Relationship Id="rId4" Type="http://schemas.openxmlformats.org/officeDocument/2006/relationships/chart" Target="../charts/chart11.xml" /><Relationship Id="rId5" Type="http://schemas.openxmlformats.org/officeDocument/2006/relationships/chart" Target="../charts/char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3.xml" /><Relationship Id="rId3" Type="http://schemas.openxmlformats.org/officeDocument/2006/relationships/chart" Target="../charts/chart14.xml" /><Relationship Id="rId4" Type="http://schemas.openxmlformats.org/officeDocument/2006/relationships/chart" Target="../charts/chart15.xml" /><Relationship Id="rId5" Type="http://schemas.openxmlformats.org/officeDocument/2006/relationships/chart" Target="../charts/char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7.xml" /><Relationship Id="rId3" Type="http://schemas.openxmlformats.org/officeDocument/2006/relationships/chart" Target="../charts/chart18.xml" /><Relationship Id="rId4" Type="http://schemas.openxmlformats.org/officeDocument/2006/relationships/chart" Target="../charts/chart19.xml" /><Relationship Id="rId5" Type="http://schemas.openxmlformats.org/officeDocument/2006/relationships/chart" Target="../charts/chart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21.xml" /><Relationship Id="rId3" Type="http://schemas.openxmlformats.org/officeDocument/2006/relationships/chart" Target="../charts/chart22.xml" /><Relationship Id="rId4" Type="http://schemas.openxmlformats.org/officeDocument/2006/relationships/chart" Target="../charts/chart23.xml" /><Relationship Id="rId5" Type="http://schemas.openxmlformats.org/officeDocument/2006/relationships/chart" Target="../charts/chart2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25.xml" /><Relationship Id="rId3" Type="http://schemas.openxmlformats.org/officeDocument/2006/relationships/chart" Target="../charts/chart26.xml" /><Relationship Id="rId4" Type="http://schemas.openxmlformats.org/officeDocument/2006/relationships/chart" Target="../charts/chart27.xml" /><Relationship Id="rId5" Type="http://schemas.openxmlformats.org/officeDocument/2006/relationships/chart" Target="../charts/chart2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29.xml" /><Relationship Id="rId3" Type="http://schemas.openxmlformats.org/officeDocument/2006/relationships/chart" Target="../charts/chart30.xml" /><Relationship Id="rId4" Type="http://schemas.openxmlformats.org/officeDocument/2006/relationships/chart" Target="../charts/chart31.xml" /><Relationship Id="rId5" Type="http://schemas.openxmlformats.org/officeDocument/2006/relationships/chart" Target="../charts/chart3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012001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4"/>
          <p:cNvPicPr/>
          <p:nvPr/>
        </p:nvPicPr>
        <p:blipFill>
          <a:blip r:embed="rId2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algn="ctr" defTabSz="914400">
              <a:lnSpc>
                <a:spcPct val="110000"/>
              </a:lnSpc>
              <a:spcAft>
                <a:spcPts val="1001"/>
              </a:spcAft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行业管理管理技巧培训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2902680" y="513792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6" name="图片 15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行业管理管理技巧培训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沟通技巧的重要性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领导能力的培养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团队合作的重要性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冲突解决技巧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Shape 541"/>
          <p:cNvSpPr/>
          <p:nvPr/>
        </p:nvSpPr>
        <p:spPr>
          <a:xfrm rot="10800000" flipV="1">
            <a:off x="360" y="2880"/>
            <a:ext cx="1206360" cy="1256400"/>
          </a:xfrm>
          <a:custGeom>
            <a:gdLst>
              <a:gd name="textAreaLeft" fmla="*/ 0 w 1206360"/>
              <a:gd name="textAreaRight" fmla="*/ 1206720 w 1206360"/>
              <a:gd name="textAreaTop" fmla="*/ 360 h 1256400"/>
              <a:gd name="textAreaBottom" fmla="*/ 1257120 h 1256400"/>
            </a:gdLst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DBACE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19080" tIns="19080" rIns="19080" bIns="19080" anchor="ctr">
            <a:noAutofit/>
          </a:bodyPr>
          <a:lstStyle/>
          <a:p>
            <a:pPr algn="ctr" defTabSz="412920">
              <a:lnSpc>
                <a:spcPct val="100000"/>
              </a:lnSpc>
            </a:pPr>
            <a:endParaRPr lang="en-US" sz="1500" b="0" strike="noStrike" spc="-1">
              <a:solidFill>
                <a:srgbClr val="000000"/>
              </a:solidFill>
              <a:latin typeface="Helvetica Light"/>
              <a:ea typeface="Helvetica Ligh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0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8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行业管理管理技巧培训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6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介绍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本章将探讨行业管理的重要性和管理技巧培训的必要性。在竞争激烈的市场中，合理的管理是组织成功的关键。培训管理技巧可以帮助提升领导者和员工的绩效，实现组织的长期发展目标。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89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行业管理概述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定义和范围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什么是行业管理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影响和作用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行业管理的重要性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职能和责任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行业管理的目标和职责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100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101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102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103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104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05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106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07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108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09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110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111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112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13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14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115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116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117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118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19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0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121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2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3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124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125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26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127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128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129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30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32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3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领导能力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领导风格与方法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激励与激励方法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领导团队发展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团队合作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团队建设与管理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团队协作技巧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解决团队冲突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9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冲突解决技巧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冲突识别与处理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解决冲突的策略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建立和谐工作环境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管理技巧培训内容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3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有效的沟通方式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沟通策略与技巧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解决沟通障碍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5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146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147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148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149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50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151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52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153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54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155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156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157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58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59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160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161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162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163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64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65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166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7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8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169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170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71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172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173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174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75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管理技巧培训意义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提升绩效和效率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为什么需要管理技巧培训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持续改进与发展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不断学习和提升管理技巧的重要性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塑造良好工作氛围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管理技巧对组织和员工的影响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187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管理技巧培训内容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有效的沟通方式和技巧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领导风格和激励方法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领导能力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团队建设和协作技巧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团队合作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冲突识别和解决策略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冲突解决技巧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198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199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200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201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202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03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204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05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206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07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208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209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210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11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12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213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214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215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216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17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18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219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20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21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222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223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24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225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226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227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28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9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30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31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行业管理的目标和职责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制定战略计划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优化资源配置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监督执行进度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34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管理技巧培训内容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沟通技巧培训课程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领导能力提升训练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团队合作技巧培训课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37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冲突解决技巧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冲突调解与协商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有效解决纠纷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建立和谐工作关系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行业管理概述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0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41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行业管理的重要性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提高竞争力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增强市场占有率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降低成本和风险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43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244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245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246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247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48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249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50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251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52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253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254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255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56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57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258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259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260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261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62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63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264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65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66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267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268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69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270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271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272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73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4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27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沟通技巧的重要性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8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7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80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沟通技巧概述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沟通技巧是指在人际交往中，通过言语、文字或身体语言传达信息、表达想法、观点和情感的能力。在管理中，良好的沟通技巧可以帮助建立团队凝聚力，提高工作效率。提升沟通技巧的方法包括提高倾听能力、改善表达能力等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83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成功沟通的要素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5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关注对方言外之意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有效倾听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简洁明了，避免含糊不清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清晰表达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根据对象选择适合的沟通方式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沟通方式选择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实际场景中的成功沟通案例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沟通技巧的应用案例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94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295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296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297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298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9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300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01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302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03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304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305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306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07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308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309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310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311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312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13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14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315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16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17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318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319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20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321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322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323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24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非言语沟通技巧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26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肢体语言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笔记和纪要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眼神交流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336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38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39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角色扮演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扮演不同角色进行交流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培养虚拟情境下的应对能力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42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反馈与改进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接受他人对沟通表现的反馈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不断改进沟通技巧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45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沟通技巧的培训方式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48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49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模拟演练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设定情景进行角色扮演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模拟真实工作场景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51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352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353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354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355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56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357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58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359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60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361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362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363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64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365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366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367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368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369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70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71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372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73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74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375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376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77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378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379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380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81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83" name="content"/>
          <p:cNvSpPr/>
          <p:nvPr/>
        </p:nvSpPr>
        <p:spPr>
          <a:xfrm>
            <a:off x="5199840" y="24674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沟通技巧在管理中扮演着重要的角色，通过有效沟通可以减少误解，增进团队合作，提高工作效率。因此，掌握沟通技巧并不断提升是每个管理者都应该重视的领导能力之一。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4" name="图片 1"/>
          <p:cNvPicPr/>
          <p:nvPr/>
        </p:nvPicPr>
        <p:blipFill>
          <a:blip r:embed="rId3"/>
          <a:srcRect l="5972" t="14324" r="70418" b="15094"/>
          <a:stretch>
            <a:fillRect/>
          </a:stretch>
        </p:blipFill>
        <p:spPr>
          <a:xfrm>
            <a:off x="-96840" y="847800"/>
            <a:ext cx="4601520" cy="5854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85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38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领导能力的培养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8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9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91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领导能力概述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领导与管理的区别在于，领导是指影响他人达成共同目标的过程，而管理是指规划、组织、指导和控制资源以实现组织目标的过程。领导能力对组织的影响巨大，优秀领导者通常具备坚定的决心、沟通能力强、善于激励团队等特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94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领导风格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96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积极情绪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情绪管理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培养团队凝聚力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团队建设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制定奖励机制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激励员工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认识自己的优势与劣势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领导者的自我认知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405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406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407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408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409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10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411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12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413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14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415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416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417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18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419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420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421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422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423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24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25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426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27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28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429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430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31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432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433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434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35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领导力发展策略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37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从经验中学习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寻找导师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扩展视野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阅读领导力书籍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不断提升技能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参加培训课程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447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成功领导者案例分析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49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苹果创始人，创新驱动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乔布斯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1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亚马逊创始人，注重长期发展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杰夫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·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贝索斯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迪士尼领导者，创造奇迹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4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梅尔罗宾斯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5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458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459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460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461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462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63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464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65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466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67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468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469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470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71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472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473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474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475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476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77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78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479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80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81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482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483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84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485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486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487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88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https://d.book118.com/546012001013010104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184</Paragraphs>
  <Slides>21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Helvetica Light</vt:lpstr>
      <vt:lpstr>DejaVu Sans</vt:lpstr>
      <vt:lpstr>Office Theme</vt:lpstr>
      <vt:lpstr>行业管理管理技巧培训</vt:lpstr>
      <vt:lpstr>目录</vt:lpstr>
      <vt:lpstr>第1章 行业管理管理技巧培训</vt:lpstr>
      <vt:lpstr> </vt:lpstr>
      <vt:lpstr>行业管理概述</vt:lpstr>
      <vt:lpstr>管理技巧培训内容</vt:lpstr>
      <vt:lpstr>管理技巧培训意义</vt:lpstr>
      <vt:lpstr>管理技巧培训内容</vt:lpstr>
      <vt:lpstr>行业管理概述</vt:lpstr>
      <vt:lpstr>第2章 沟通技巧的重要性</vt:lpstr>
      <vt:lpstr> </vt:lpstr>
      <vt:lpstr>成功沟通的要素</vt:lpstr>
      <vt:lpstr>非言语沟通技巧</vt:lpstr>
      <vt:lpstr>沟通技巧的培训方式</vt:lpstr>
      <vt:lpstr>总结</vt:lpstr>
      <vt:lpstr>第3章 领导能力的培养</vt:lpstr>
      <vt:lpstr> </vt:lpstr>
      <vt:lpstr>领导风格</vt:lpstr>
      <vt:lpstr>领导力发展策略</vt:lpstr>
      <vt:lpstr>成功领导者案例分析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2024-09-29T14:49:40.076</cp:lastPrinted>
  <dcterms:created xsi:type="dcterms:W3CDTF">2024-09-29T06:49:40Z</dcterms:created>
  <dcterms:modified xsi:type="dcterms:W3CDTF">2024-09-29T06:49:43Z</dcterms:modified>
</cp:coreProperties>
</file>