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ADDF6-24A7-4EE5-977C-036CACBAC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B4ABFB-5970-488D-BDF9-D8BC72B80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084A81-C401-47AC-86B3-1DF081999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173F44-B634-4A37-B886-8A658C4FD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D0D509-A4CA-4530-A235-235FD8587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AB62C1-FF0A-4289-891B-7181F35DA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FE364C-E680-44A0-B62D-BD83F5898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7232A3-FB49-4D91-B09D-843D518A9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BE1474-5CBF-430B-B158-9867FC227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A1D002-3E56-4EDB-9575-E9DDBBE3D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FE175F-811A-4B39-9DA8-7A01752F2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01220303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五年级《观察物体》数学课件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观察物体的基本概念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观察物体的角度和距离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观察物体的应用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观察物体的练习和挑战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观察物体的基本概念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48839" y="1881235"/>
            <a:ext cx="1897380" cy="739140"/>
            <a:chOff x="1648839" y="1881235"/>
            <a:chExt cx="1897380" cy="739140"/>
          </a:xfrm>
        </p:grpSpPr>
        <p:sp>
          <p:nvSpPr>
            <p:cNvPr id="21" name="TextBox 21"/>
            <p:cNvSpPr txBox="1"/>
            <p:nvPr/>
          </p:nvSpPr>
          <p:spPr>
            <a:xfrm>
              <a:off x="1648839" y="1881235"/>
              <a:ext cx="1897380" cy="7391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99459" y="1881235"/>
            <a:ext cx="1897380" cy="739140"/>
            <a:chOff x="7599459" y="1881235"/>
            <a:chExt cx="1897380" cy="739140"/>
          </a:xfrm>
        </p:grpSpPr>
        <p:sp>
          <p:nvSpPr>
            <p:cNvPr id="23" name="TextBox 23"/>
            <p:cNvSpPr txBox="1"/>
            <p:nvPr/>
          </p:nvSpPr>
          <p:spPr>
            <a:xfrm>
              <a:off x="7599459" y="1881235"/>
              <a:ext cx="1897380" cy="7391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5" name="AutoShape 25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1" name="Freeform 31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" name="Group 34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5" name="AutoShape 35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1" name="Freeform 41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5" name="AutoShape 45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0" name="Group 50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1" name="Freeform 51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4" name="Group 54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5" name="AutoShape 55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1" name="Freeform 61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5" name="AutoShape 65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1" name="Freeform 71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Freeform 72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4" name="Group 74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5" name="AutoShape 75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0" name="Group 80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1" name="Freeform 81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4" name="Group 84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5" name="AutoShape 85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0" name="Group 90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1" name="Freeform 91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4" name="Group 94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5" name="AutoShape 95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1" name="Freeform 101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4" name="Group 104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5" name="AutoShape 105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AutoShape 107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0" name="Group 110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1" name="Freeform 111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Freeform 112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4" name="Group 114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5" name="AutoShape 115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AutoShape 116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0" name="Group 120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1" name="Freeform 121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4" name="Group 124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5" name="AutoShape 125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0" name="Group 130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1" name="Freeform 131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Freeform 132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Freeform 133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4" name="Group 134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5" name="AutoShape 135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0" name="Group 140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1" name="Freeform 141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Freeform 142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Freeform 143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4" name="Group 144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5" name="AutoShape 145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0" name="Group 150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1" name="Freeform 151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Freeform 152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Freeform 153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4" name="Group 154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5" name="AutoShape 155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AutoShape 156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7" name="AutoShape 157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0" name="Group 160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1" name="Freeform 161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Freeform 162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Freeform 163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4" name="Group 164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5" name="AutoShape 165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0" name="Group 170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1" name="Freeform 171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Freeform 172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Freeform 173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4" name="Group 174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5" name="AutoShape 175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0" name="Group 180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1" name="Freeform 181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Freeform 182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Freeform 183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4" name="Group 184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5" name="AutoShape 185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6" name="AutoShape 186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7" name="AutoShape 187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0" name="Group 190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1" name="Freeform 191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Freeform 192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Freeform 193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4" name="Group 194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5" name="AutoShape 195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6" name="AutoShape 196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7" name="AutoShape 197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0" name="Group 200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1" name="Freeform 201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Freeform 202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Freeform 203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4" name="Group 204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5" name="AutoShape 205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6" name="AutoShape 206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7" name="AutoShape 207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0" name="Group 210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1" name="Freeform 211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Freeform 212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Freeform 213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4" name="Group 214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5" name="AutoShape 215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6" name="AutoShape 216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7" name="AutoShape 217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0" name="Group 220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1" name="Freeform 221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Freeform 222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Freeform 223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4" name="Group 224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5" name="AutoShape 225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6" name="AutoShape 226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7" name="AutoShape 227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Freeform 228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9" name="Group 229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0" name="AutoShape 230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1" name="AutoShape 231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2" name="Group 232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3" name="AutoShape 233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4" name="AutoShape 234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" name="AutoShape 235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Freeform 236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7" name="Group 237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8" name="AutoShape 238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9" name="AutoShape 239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0" name="Group 240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1" name="AutoShape 241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2" name="AutoShape 242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3" name="AutoShape 243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Freeform 244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5" name="Group 245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6" name="AutoShape 246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7" name="AutoShape 247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8" name="Group 248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49" name="AutoShape 249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0" name="AutoShape 250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1" name="AutoShape 251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Freeform 252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3" name="Group 253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4" name="AutoShape 254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5" name="AutoShape 255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6" name="Group 256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7" name="AutoShape 257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8" name="AutoShape 258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9" name="AutoShape 259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Freeform 260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1" name="Group 261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2" name="AutoShape 262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3" name="AutoShape 263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4" name="Group 264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5" name="AutoShape 265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" name="AutoShape 266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7" name="AutoShape 267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Freeform 268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9" name="Group 269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0" name="AutoShape 270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1" name="AutoShape 271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2" name="Group 272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3" name="AutoShape 273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4" name="AutoShape 274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5" name="AutoShape 275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Freeform 276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7" name="Group 277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8" name="AutoShape 278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9" name="AutoShape 279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0" name="Group 280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1" name="AutoShape 281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2" name="AutoShape 282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3" name="AutoShape 283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Freeform 284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5" name="Group 285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6" name="AutoShape 286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7" name="AutoShape 287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8" name="Group 288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89" name="AutoShape 289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0" name="AutoShape 290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1" name="AutoShape 291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Freeform 292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3" name="Group 293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4" name="AutoShape 294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5" name="AutoShape 295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6" name="Group 296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7" name="AutoShape 297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8" name="AutoShape 298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9" name="AutoShape 299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Freeform 300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1" name="Group 301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2" name="AutoShape 302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3" name="AutoShape 303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4" name="Group 304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5" name="AutoShape 305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6" name="AutoShape 306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7" name="AutoShape 307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Freeform 308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9" name="Group 309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0" name="AutoShape 310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1" name="AutoShape 311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2" name="Group 312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3" name="AutoShape 313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4" name="AutoShape 314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5" name="AutoShape 315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Freeform 316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7" name="Group 317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8" name="AutoShape 318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9" name="AutoShape 319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0" name="Group 320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1" name="AutoShape 321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2" name="AutoShape 322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3" name="AutoShape 323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Freeform 324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5" name="Group 325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6" name="AutoShape 326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7" name="AutoShape 327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8" name="Group 328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29" name="AutoShape 329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0" name="AutoShape 330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1" name="AutoShape 331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Freeform 332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3" name="Group 333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4" name="AutoShape 334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5" name="AutoShape 335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6" name="Group 336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7" name="AutoShape 337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8" name="AutoShape 338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9" name="AutoShape 339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Freeform 340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1" name="Group 341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2" name="AutoShape 342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3" name="AutoShape 343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4" name="Group 344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5" name="AutoShape 345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6" name="AutoShape 346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7" name="AutoShape 347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Freeform 348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9" name="Group 349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0" name="AutoShape 350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1" name="AutoShape 351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2" name="Group 352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3" name="AutoShape 353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4" name="AutoShape 354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5" name="AutoShape 355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Freeform 356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7" name="Group 357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8" name="AutoShape 358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9" name="AutoShape 359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0" name="Group 360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1" name="AutoShape 361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2" name="AutoShape 362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3" name="AutoShape 363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Freeform 364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5" name="Group 365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6" name="AutoShape 366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7" name="AutoShape 367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8" name="Group 368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69" name="AutoShape 369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0" name="AutoShape 370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1" name="AutoShape 371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Freeform 372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3" name="Group 373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4" name="AutoShape 374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5" name="AutoShape 375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6" name="Group 376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7" name="AutoShape 377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8" name="AutoShape 378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9" name="AutoShape 379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Freeform 380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1" name="Group 381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2" name="AutoShape 382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3" name="AutoShape 383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4" name="AutoShape 384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观察物体是指通过视觉感知物体的形状、大小、颜色、质地等特征的过程。</a:t>
            </a:r>
            <a:endParaRPr lang="en-US" sz="1100"/>
          </a:p>
        </p:txBody>
      </p:sp>
      <p:sp>
        <p:nvSpPr>
          <p:cNvPr id="385" name="AutoShape 385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观察物体是人类认识世界的基本方式之一，对于数学学习和科学探究具有重要意义。</a:t>
            </a:r>
            <a:endParaRPr lang="en-US" sz="1100"/>
          </a:p>
        </p:txBody>
      </p:sp>
      <p:grpSp>
        <p:nvGrpSpPr>
          <p:cNvPr id="386" name="Group 38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7" name="AutoShape 38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8" name="AutoShape 38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9" name="AutoShape 38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TextBox 40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什么是观察物体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准确性原则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观察物体时应准确记录观察结果，避免主观臆断和误差。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系统性原则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观察物体时应按照一定的顺序和规律进行，避免遗漏和重复。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观察物体时应尽可能多地了解物体的各个方面，避免片面和偏见。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观察物体的基本原则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直接用肉眼观察物体，记录其特征。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直接观察法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使用测量工具测量物体的长度、宽度、高度、角度等参数。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测量法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通过比较不同物体或同一物体的不同部分来观察和描述其特征。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比较法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将观察结果用图表的形式表示，便于分析和总结。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图表法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5287" r="15287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观察物体的基本方法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观察物体的角度和距离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观察角度是指观察者与被观察物体之间的相对位置关系。主要有正面、侧面、上面等不同角度。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定义与分类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在日常生活中，观察角度的变化会影响我们对物体的认识。例如，从不同的角度看同一物体，形状可能会有所不同。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应用实例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通过实物展示、模型操作等方式，让学生亲身体验不同角度下物体的视觉效果，加深理解。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观察物体的角度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530" b="2153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观察物体的距离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定义与特性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观察距离是指观察者与被观察物体之间的距离。距离的远近会影响物体的大小和细节的呈现。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应用实例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在绘画和摄影中，艺术家常常需要调整与物体的距离以获得最佳的观察效果。同样大小的物体，远看则小，近看则大。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通过模拟实验，让学生体验同一物体在不同距离下的视觉效果，了解距离对观察的影响。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观察角度和距离的改变会共同影响我们对物体的认识。同一物体在不同的角度和距离下可能会产生完全不同的视觉效果。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综合效应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在建筑设计、摄影、绘画等领域，准确把握角度和距离是至关重要的，它们决定了最终呈现出的作品效果。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实际应用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设计一系列活动，让学生在实际操作中体验并理解角度和距离对观察的影响，培养他们的空间感知能力。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角度和距离对观察的影响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观察物体的应用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物品识别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通过观察物体的形状、大小、颜色等特征，我们可以快速识别和分类物品，例如在整理物品、购物时选择合适的物品等。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空间感知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观察物体有助于我们更好地感知和理解空间关系，例如在摆放家具、理解建筑结构等方面。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解决实际问题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观察物体可以帮助我们解决一些实际问题，例如在建筑设计中考虑采光、通风等因素，在包装设计中考虑物品的稳定性等。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在日常生活中的应用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化学实验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在化学实验中，观察物体的颜色、形态等特征，可以帮助我们判断化学反应是否发生以及反应的程度。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生物实验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在生物学研究中，观察动物和植物的形态特征是非常重要的，例如在分类、演化等方面的研究中。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物理实验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在物理实验中，观察物体是非常重要的，例如在研究物体的运动、力的作用等方面，需要观察物体的状态和变化。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在科学实验中的应用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https://d.book118.com/546012203034010041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2024-09-07T23:44:12.047</cp:lastPrinted>
  <dcterms:created xsi:type="dcterms:W3CDTF">2024-09-07T15:44:12Z</dcterms:created>
  <dcterms:modified xsi:type="dcterms:W3CDTF">2024-09-07T15:44:14Z</dcterms:modified>
</cp:coreProperties>
</file>