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C151C0-D344-43FF-8783-9F51CF203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D1919E-D44A-4548-8726-7FBC9F23B8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5A5EE7-2002-4A0D-949D-9342707456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CCEB51-C0BA-4E1F-B700-C893BA5BBE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B1A418B-1EC9-443F-87F8-9925AB2C73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7D286B-9120-433B-8855-53C86D4DD5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50D14D-F7D7-470C-BA3B-318F8B4140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B2C044-C033-4E3E-A424-C8587AD45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020467-F394-42BB-AB13-6C494E0266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3A66D6-1B49-4A20-ABFF-B120CBF35E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53B1C5-BBE4-4711-8D9D-46C5C9CB71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01224003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高科技养老服务与护理行业的推广与应用</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行业背景与发展趋势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高科技养老服务与护理产品介绍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推广策略与实践案例分享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应用场景与需求分析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挑战与机遇并存，未来发展展望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行业背景与发展趋势</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随着人口老龄化的加剧，社会对养老服务与护理的需求迅速增长。</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老龄化社会加速到来</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家庭养老功能弱化，机构养老资源紧张，无法满足日益增长的养老需求。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传统养老模式面临挑战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老龄化社会现状及挑战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高科技应用推动行业创新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物联网、大数据、人工智能等高科技手段在养老服务与护理行业的应用，推动了行业的创新与发展。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个性化、智能化服务成为趋势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高科技手段使得养老服务与护理更加个性化、智能化，提高了服务质量和效率。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063" r="17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高科技养老服务与护理行业兴起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47" r="164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各级政府加大对养老服务与护理行业的投入力度，推动行业快速发展。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政府出台一系列政策法规，规范行业发展，保障老年人权益。</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政策法规支持与推动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政策法规不断完善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政府加大投入力度</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000" r="25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随着老龄化社会的深入发展，高科技养老服务与护理行业规模将持续扩大。</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行业规模持续扩大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服务模式不断创新</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技术应用更加广泛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国际化合作与交流加强</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行业将不断探索新的服务模式，如社区养老、互助养老等，以满足不同老年人的需求。</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物联网、大数据、人工智能等高科技手段将在养老服务与护理行业得到更加广泛的应用。</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随着全球化的深入发展，高科技养老服务与护理行业的国际化合作与交流将不断加强。</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高科技养老服务与护理产品介绍</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自动调节光线亮度和色温，提供舒适的视觉环境，同时减少能源消耗。</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智能照明系统</a:t>
            </a:r>
          </a:p>
        </p:txBody>
      </p:sp>
      <p:pic>
        <p:nvPicPr>
          <p:cNvPr id="5" name="Picture 5"/>
          <p:cNvPicPr>
            <a:picLocks noChangeAspect="1"/>
          </p:cNvPicPr>
          <p:nvPr/>
        </p:nvPicPr>
        <p:blipFill>
          <a:blip r:embed="rId2"/>
          <a:srcRect t="16625" b="16625"/>
          <a:stretch>
            <a:fillRect/>
          </a:stretch>
        </p:blipFill>
        <p:spPr>
          <a:xfrm>
            <a:off x="6096000" y="1153983"/>
            <a:ext cx="5194482" cy="5194483"/>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通过红外线、门窗传感器等技术手段，实时监测老人的居家安全状况，及时发出警报。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智能安防系统</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如智能床垫、智能沙发等，能够监测老人的睡眠质量和坐姿，为老人提供更加舒适的休息环境。</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智能家具</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智能化家居养老设备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实时监测老人的心率、血压、血氧等生理指标，并将数据传输至云端进行分析和处理。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可穿戴设备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24" r="167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视频监控系统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健康管理平台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通过摄像头和语音识别技术，远程观察老人的生活状态和情绪变化，及时发现异常情况。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整合老人的健康数据，为医生或家属提供全面的健康报告和个性化建议。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远程健康监测系统</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根据老人的生理指标、生活习惯等信息，制定个性化的健康评估报告。</a:t>
            </a:r>
          </a:p>
        </p:txBody>
      </p:sp>
      <p:pic>
        <p:nvPicPr>
          <p:cNvPr id="4" name="Picture 4"/>
          <p:cNvPicPr>
            <a:picLocks noChangeAspect="1"/>
          </p:cNvPicPr>
          <p:nvPr/>
        </p:nvPicPr>
        <p:blipFill>
          <a:blip r:embed="rId2"/>
          <a:srcRect t="3542" b="354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648" r="14648"/>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26" r="16626"/>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健康评估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提供定制化的饮食建议，确保老人摄入足够的营养和水分。</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营养管理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根据老人的身体状况和兴趣爱好，制定适合的运动计划，促进身体健康。</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运动指导</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个性化健康管理方案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8" b="269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互动式娱乐及心理关爱产品</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智能音响</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播放老人喜爱的音乐、有声读物等，提供愉悦的听觉体验。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互动机器人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通过语音交互、人脸识别等技术，与老人进行互动和交流，缓解孤独感。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心理关爱服务</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提供心理咨询、情感陪伴等服务，关注老人的心理健康状况。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推广策略与实践案例分享</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042" r="1704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政府可以出台一系列针对高科技养老服务与护理行业的税收、资金、土地等方面的优惠政策，降低企业运营成本，鼓励更多的企业进入该领域。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制定优惠政策</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政府应建立健全高科技养老服务与护理行业的监管机制，确保服务质量和安全，提升行业整体形象。</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加强行业监管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政府可以引导高校、科研机构和企业加强产学研合作，共同研发高科技养老服务与护理技术和产品，提高行业的技术水平。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推动产学研合作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政府引导及政策支持措施</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https://d.book118.com/546012240032010051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2024-09-16T21:20:54.047</cp:lastPrinted>
  <dcterms:created xsi:type="dcterms:W3CDTF">2024-09-16T13:20:54Z</dcterms:created>
  <dcterms:modified xsi:type="dcterms:W3CDTF">2024-09-16T13:20:56Z</dcterms:modified>
</cp:coreProperties>
</file>