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 id="2147483684"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285.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image" Target="../media/image1.png"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21.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7.xml" /><Relationship Id="rId2" Type="http://schemas.openxmlformats.org/officeDocument/2006/relationships/tags" Target="../tags/tag28.xml" /><Relationship Id="rId3" Type="http://schemas.openxmlformats.org/officeDocument/2006/relationships/tags" Target="../tags/tag29.xml" /><Relationship Id="rId4" Type="http://schemas.openxmlformats.org/officeDocument/2006/relationships/tags" Target="../tags/tag30.xml" /><Relationship Id="rId5" Type="http://schemas.openxmlformats.org/officeDocument/2006/relationships/tags" Target="../tags/tag31.xml" /><Relationship Id="rId6" Type="http://schemas.openxmlformats.org/officeDocument/2006/relationships/tags" Target="../tags/tag32.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tags" Target="../tags/tag53.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4.xml"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63.xml" /><Relationship Id="rId10" Type="http://schemas.openxmlformats.org/officeDocument/2006/relationships/tags" Target="../tags/tag71.xml" /><Relationship Id="rId11" Type="http://schemas.openxmlformats.org/officeDocument/2006/relationships/tags" Target="../tags/tag72.xml" /><Relationship Id="rId12" Type="http://schemas.openxmlformats.org/officeDocument/2006/relationships/tags" Target="../tags/tag73.xml" /><Relationship Id="rId13" Type="http://schemas.openxmlformats.org/officeDocument/2006/relationships/tags" Target="../tags/tag74.xml" /><Relationship Id="rId14" Type="http://schemas.openxmlformats.org/officeDocument/2006/relationships/tags" Target="../tags/tag75.xml" /><Relationship Id="rId15" Type="http://schemas.openxmlformats.org/officeDocument/2006/relationships/slideMaster" Target="../slideMasters/slideMaster2.xml"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image" Target="../media/image1.png"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tags" Target="../tags/tag68.xml" /><Relationship Id="rId8" Type="http://schemas.openxmlformats.org/officeDocument/2006/relationships/tags" Target="../tags/tag69.xml" /><Relationship Id="rId9" Type="http://schemas.openxmlformats.org/officeDocument/2006/relationships/tags" Target="../tags/tag7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83.xml"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tags" Target="../tags/tag94.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tags" Target="../tags/tag97.xml" /><Relationship Id="rId6"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tags" Target="../tags/tag103.xml" /><Relationship Id="rId7"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04.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tags" Target="../tags/tag110.xml" /><Relationship Id="rId8" Type="http://schemas.openxmlformats.org/officeDocument/2006/relationships/tags" Target="../tags/tag111.xml" /><Relationship Id="rId9"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12.xml" /><Relationship Id="rId2" Type="http://schemas.openxmlformats.org/officeDocument/2006/relationships/tags" Target="../tags/tag113.xml" /><Relationship Id="rId3" Type="http://schemas.openxmlformats.org/officeDocument/2006/relationships/tags" Target="../tags/tag114.xml" /><Relationship Id="rId4" Type="http://schemas.openxmlformats.org/officeDocument/2006/relationships/tags" Target="../tags/tag115.xml" /><Relationship Id="rId5"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16.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25.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30.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134.xml"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343FFD-52E8-47BF-8E18-9CEEA0E0B6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1CE867-AA26-421D-98DD-36E5B174F6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DD94C7-ED14-4EAE-95AD-7C8D45DDD8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7F549F-2051-4929-AF5C-0DB1865FCF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43A0F2-DFD1-4540-9CD8-EE9F7BDF2C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8C08A63-288B-4CBC-9DDB-569F38EB2E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532A70-9656-48D8-8F90-04E8FA8931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188360-AF62-4621-A458-897CEF0F9C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834717-193F-4B95-BBA1-90DB1AB322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6EABA0-E098-4136-87A3-2B0C384314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F26538-E341-4769-954F-331518A4D9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nvGrpSpPr>
      <p:grpSpPr>
        <a:xfrm>
          <a:off x="0" y="0"/>
          <a:ext cx="0" cy="0"/>
        </a:xfrm>
      </p:grpSpPr>
      <p:sp>
        <p:nvSpPr>
          <p:cNvPr id="8" name="Freeform 348"/>
          <p:cNvSpPr/>
          <p:nvPr>
            <p:custDataLst>
              <p:tags r:id="rId1"/>
            </p:custDataLst>
          </p:nvPr>
        </p:nvSpPr>
        <p:spPr bwMode="auto">
          <a:xfrm>
            <a:off x="8126095" y="4132580"/>
            <a:ext cx="2541905" cy="1746250"/>
          </a:xfrm>
          <a:custGeom>
            <a:gdLst>
              <a:gd name="T0" fmla="*/ 159 w 613"/>
              <a:gd name="T1" fmla="*/ 254 h 316"/>
              <a:gd name="T2" fmla="*/ 203 w 613"/>
              <a:gd name="T3" fmla="*/ 148 h 316"/>
              <a:gd name="T4" fmla="*/ 222 w 613"/>
              <a:gd name="T5" fmla="*/ 136 h 316"/>
              <a:gd name="T6" fmla="*/ 240 w 613"/>
              <a:gd name="T7" fmla="*/ 149 h 316"/>
              <a:gd name="T8" fmla="*/ 306 w 613"/>
              <a:gd name="T9" fmla="*/ 316 h 316"/>
              <a:gd name="T10" fmla="*/ 372 w 613"/>
              <a:gd name="T11" fmla="*/ 149 h 316"/>
              <a:gd name="T12" fmla="*/ 391 w 613"/>
              <a:gd name="T13" fmla="*/ 136 h 316"/>
              <a:gd name="T14" fmla="*/ 391 w 613"/>
              <a:gd name="T15" fmla="*/ 136 h 316"/>
              <a:gd name="T16" fmla="*/ 409 w 613"/>
              <a:gd name="T17" fmla="*/ 148 h 316"/>
              <a:gd name="T18" fmla="*/ 452 w 613"/>
              <a:gd name="T19" fmla="*/ 254 h 316"/>
              <a:gd name="T20" fmla="*/ 583 w 613"/>
              <a:gd name="T21" fmla="*/ 254 h 316"/>
              <a:gd name="T22" fmla="*/ 613 w 613"/>
              <a:gd name="T23" fmla="*/ 161 h 316"/>
              <a:gd name="T24" fmla="*/ 566 w 613"/>
              <a:gd name="T25" fmla="*/ 47 h 316"/>
              <a:gd name="T26" fmla="*/ 453 w 613"/>
              <a:gd name="T27" fmla="*/ 0 h 316"/>
              <a:gd name="T28" fmla="*/ 339 w 613"/>
              <a:gd name="T29" fmla="*/ 47 h 316"/>
              <a:gd name="T30" fmla="*/ 307 w 613"/>
              <a:gd name="T31" fmla="*/ 80 h 316"/>
              <a:gd name="T32" fmla="*/ 273 w 613"/>
              <a:gd name="T33" fmla="*/ 46 h 316"/>
              <a:gd name="T34" fmla="*/ 160 w 613"/>
              <a:gd name="T35" fmla="*/ 0 h 316"/>
              <a:gd name="T36" fmla="*/ 47 w 613"/>
              <a:gd name="T37" fmla="*/ 47 h 316"/>
              <a:gd name="T38" fmla="*/ 0 w 613"/>
              <a:gd name="T39" fmla="*/ 160 h 316"/>
              <a:gd name="T40" fmla="*/ 30 w 613"/>
              <a:gd name="T41" fmla="*/ 254 h 316"/>
              <a:gd name="T42" fmla="*/ 159 w 613"/>
              <a:gd name="T43" fmla="*/ 254 h 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002" h="2750">
                <a:moveTo>
                  <a:pt x="1312" y="0"/>
                </a:moveTo>
                <a:cubicBezTo>
                  <a:pt x="1664" y="0"/>
                  <a:pt x="1992" y="139"/>
                  <a:pt x="2238" y="400"/>
                </a:cubicBezTo>
                <a:cubicBezTo>
                  <a:pt x="2238" y="400"/>
                  <a:pt x="2238" y="400"/>
                  <a:pt x="2517" y="696"/>
                </a:cubicBezTo>
                <a:cubicBezTo>
                  <a:pt x="2517" y="696"/>
                  <a:pt x="2517" y="696"/>
                  <a:pt x="2779" y="409"/>
                </a:cubicBezTo>
                <a:cubicBezTo>
                  <a:pt x="3033" y="148"/>
                  <a:pt x="3361" y="0"/>
                  <a:pt x="3713" y="0"/>
                </a:cubicBezTo>
                <a:cubicBezTo>
                  <a:pt x="3810" y="0"/>
                  <a:pt x="3906" y="12"/>
                  <a:pt x="4000" y="34"/>
                </a:cubicBezTo>
                <a:lnTo>
                  <a:pt x="4003" y="35"/>
                </a:lnTo>
                <a:lnTo>
                  <a:pt x="4003" y="2210"/>
                </a:lnTo>
                <a:lnTo>
                  <a:pt x="3980" y="2210"/>
                </a:lnTo>
                <a:cubicBezTo>
                  <a:pt x="3897" y="2210"/>
                  <a:pt x="3806" y="2210"/>
                  <a:pt x="3705" y="2210"/>
                </a:cubicBezTo>
                <a:cubicBezTo>
                  <a:pt x="3705" y="2210"/>
                  <a:pt x="3705" y="2210"/>
                  <a:pt x="3353" y="1288"/>
                </a:cubicBezTo>
                <a:cubicBezTo>
                  <a:pt x="3328" y="1227"/>
                  <a:pt x="3271" y="1184"/>
                  <a:pt x="3205" y="1184"/>
                </a:cubicBezTo>
                <a:cubicBezTo>
                  <a:pt x="3131" y="1184"/>
                  <a:pt x="3074" y="1227"/>
                  <a:pt x="3049" y="1297"/>
                </a:cubicBezTo>
                <a:cubicBezTo>
                  <a:pt x="3049" y="1297"/>
                  <a:pt x="3049" y="1297"/>
                  <a:pt x="2508" y="2750"/>
                </a:cubicBezTo>
                <a:cubicBezTo>
                  <a:pt x="2508" y="2750"/>
                  <a:pt x="2508" y="2750"/>
                  <a:pt x="1967" y="1297"/>
                </a:cubicBezTo>
                <a:cubicBezTo>
                  <a:pt x="1943" y="1227"/>
                  <a:pt x="1885" y="1184"/>
                  <a:pt x="1820" y="1184"/>
                </a:cubicBezTo>
                <a:cubicBezTo>
                  <a:pt x="1754" y="1184"/>
                  <a:pt x="1697" y="1227"/>
                  <a:pt x="1664" y="1288"/>
                </a:cubicBezTo>
                <a:cubicBezTo>
                  <a:pt x="1664" y="1288"/>
                  <a:pt x="1664" y="1288"/>
                  <a:pt x="1303" y="2210"/>
                </a:cubicBezTo>
                <a:lnTo>
                  <a:pt x="246" y="2210"/>
                </a:lnTo>
                <a:cubicBezTo>
                  <a:pt x="82" y="1975"/>
                  <a:pt x="0" y="1688"/>
                  <a:pt x="0" y="1392"/>
                </a:cubicBezTo>
                <a:cubicBezTo>
                  <a:pt x="0" y="1018"/>
                  <a:pt x="131" y="670"/>
                  <a:pt x="385" y="409"/>
                </a:cubicBezTo>
                <a:cubicBezTo>
                  <a:pt x="631" y="139"/>
                  <a:pt x="959" y="0"/>
                  <a:pt x="1312" y="0"/>
                </a:cubicBezTo>
                <a:close/>
              </a:path>
            </a:pathLst>
          </a:custGeom>
          <a:solidFill>
            <a:schemeClr val="accent1">
              <a:alpha val="10000"/>
            </a:schemeClr>
          </a:solidFill>
          <a:ln>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pPr>
            <a:endParaRPr kumimoji="0" lang="en-AU" sz="1800" b="0" i="0" u="none" strike="noStrike" kern="0" cap="none" spc="0" normalizeH="0" baseline="0" noProof="0">
              <a:ln>
                <a:noFill/>
              </a:ln>
              <a:solidFill>
                <a:srgbClr val="000000"/>
              </a:solidFill>
              <a:effectLst/>
              <a:uLnTx/>
              <a:uFillTx/>
              <a:latin typeface="微软雅黑" panose="020b0503020204020204" pitchFamily="34" charset="-122"/>
              <a:ea typeface="Microsoft YaHei UI" panose="020b0503020204020204" charset="-122"/>
            </a:endParaRPr>
          </a:p>
        </p:txBody>
      </p:sp>
      <p:sp>
        <p:nvSpPr>
          <p:cNvPr id="9" name="Freeform 349"/>
          <p:cNvSpPr/>
          <p:nvPr>
            <p:custDataLst>
              <p:tags r:id="rId2"/>
            </p:custDataLst>
          </p:nvPr>
        </p:nvSpPr>
        <p:spPr bwMode="auto">
          <a:xfrm>
            <a:off x="8477885" y="5285105"/>
            <a:ext cx="2190115" cy="715645"/>
          </a:xfrm>
          <a:custGeom>
            <a:gdLst>
              <a:gd name="T0" fmla="*/ 372 w 479"/>
              <a:gd name="T1" fmla="*/ 85 h 312"/>
              <a:gd name="T2" fmla="*/ 353 w 479"/>
              <a:gd name="T3" fmla="*/ 72 h 312"/>
              <a:gd name="T4" fmla="*/ 324 w 479"/>
              <a:gd name="T5" fmla="*/ 1 h 312"/>
              <a:gd name="T6" fmla="*/ 258 w 479"/>
              <a:gd name="T7" fmla="*/ 169 h 312"/>
              <a:gd name="T8" fmla="*/ 239 w 479"/>
              <a:gd name="T9" fmla="*/ 182 h 312"/>
              <a:gd name="T10" fmla="*/ 221 w 479"/>
              <a:gd name="T11" fmla="*/ 169 h 312"/>
              <a:gd name="T12" fmla="*/ 154 w 479"/>
              <a:gd name="T13" fmla="*/ 0 h 312"/>
              <a:gd name="T14" fmla="*/ 123 w 479"/>
              <a:gd name="T15" fmla="*/ 72 h 312"/>
              <a:gd name="T16" fmla="*/ 105 w 479"/>
              <a:gd name="T17" fmla="*/ 85 h 312"/>
              <a:gd name="T18" fmla="*/ 0 w 479"/>
              <a:gd name="T19" fmla="*/ 85 h 312"/>
              <a:gd name="T20" fmla="*/ 220 w 479"/>
              <a:gd name="T21" fmla="*/ 303 h 312"/>
              <a:gd name="T22" fmla="*/ 241 w 479"/>
              <a:gd name="T23" fmla="*/ 312 h 312"/>
              <a:gd name="T24" fmla="*/ 241 w 479"/>
              <a:gd name="T25" fmla="*/ 312 h 312"/>
              <a:gd name="T26" fmla="*/ 262 w 479"/>
              <a:gd name="T27" fmla="*/ 303 h 312"/>
              <a:gd name="T28" fmla="*/ 479 w 479"/>
              <a:gd name="T29" fmla="*/ 85 h 312"/>
              <a:gd name="T30" fmla="*/ 372 w 479"/>
              <a:gd name="T31" fmla="*/ 85 h 3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449" h="1127">
                <a:moveTo>
                  <a:pt x="2649" y="9"/>
                </a:moveTo>
                <a:cubicBezTo>
                  <a:pt x="2649" y="9"/>
                  <a:pt x="2649" y="9"/>
                  <a:pt x="2886" y="626"/>
                </a:cubicBezTo>
                <a:cubicBezTo>
                  <a:pt x="2910" y="696"/>
                  <a:pt x="2976" y="739"/>
                  <a:pt x="3041" y="739"/>
                </a:cubicBezTo>
                <a:lnTo>
                  <a:pt x="3449" y="739"/>
                </a:lnTo>
                <a:lnTo>
                  <a:pt x="3449" y="1127"/>
                </a:lnTo>
                <a:lnTo>
                  <a:pt x="2236" y="1127"/>
                </a:lnTo>
                <a:lnTo>
                  <a:pt x="2241" y="1113"/>
                </a:lnTo>
                <a:cubicBezTo>
                  <a:pt x="2320" y="899"/>
                  <a:pt x="2446" y="557"/>
                  <a:pt x="2649" y="9"/>
                </a:cubicBezTo>
                <a:close/>
                <a:moveTo>
                  <a:pt x="1259" y="0"/>
                </a:moveTo>
                <a:cubicBezTo>
                  <a:pt x="1259" y="0"/>
                  <a:pt x="1259" y="0"/>
                  <a:pt x="1677" y="1122"/>
                </a:cubicBezTo>
                <a:lnTo>
                  <a:pt x="1679" y="1127"/>
                </a:lnTo>
                <a:lnTo>
                  <a:pt x="368" y="1127"/>
                </a:lnTo>
                <a:lnTo>
                  <a:pt x="353" y="1112"/>
                </a:lnTo>
                <a:cubicBezTo>
                  <a:pt x="244" y="996"/>
                  <a:pt x="126" y="872"/>
                  <a:pt x="0" y="739"/>
                </a:cubicBezTo>
                <a:cubicBezTo>
                  <a:pt x="0" y="739"/>
                  <a:pt x="0" y="739"/>
                  <a:pt x="858" y="739"/>
                </a:cubicBezTo>
                <a:cubicBezTo>
                  <a:pt x="924" y="739"/>
                  <a:pt x="981" y="696"/>
                  <a:pt x="1006" y="626"/>
                </a:cubicBezTo>
                <a:cubicBezTo>
                  <a:pt x="1006" y="626"/>
                  <a:pt x="1006" y="626"/>
                  <a:pt x="1259" y="0"/>
                </a:cubicBezTo>
                <a:close/>
              </a:path>
            </a:pathLst>
          </a:custGeom>
          <a:solidFill>
            <a:schemeClr val="accent1">
              <a:alpha val="10000"/>
            </a:schemeClr>
          </a:solidFill>
          <a:ln>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pPr>
            <a:endParaRPr kumimoji="0" lang="en-AU" sz="1800" b="0" i="0" u="none" strike="noStrike" kern="0" cap="none" spc="0" normalizeH="0" baseline="0" noProof="0">
              <a:ln>
                <a:noFill/>
              </a:ln>
              <a:solidFill>
                <a:srgbClr val="000000"/>
              </a:solidFill>
              <a:effectLst/>
              <a:uLnTx/>
              <a:uFillTx/>
              <a:latin typeface="微软雅黑" panose="020b0503020204020204" pitchFamily="34" charset="-122"/>
              <a:ea typeface="Microsoft YaHei UI" panose="020b0503020204020204" charset="-122"/>
            </a:endParaRPr>
          </a:p>
        </p:txBody>
      </p:sp>
      <p:sp>
        <p:nvSpPr>
          <p:cNvPr id="10" name="Freeform 19"/>
          <p:cNvSpPr/>
          <p:nvPr userDrawn="1">
            <p:custDataLst>
              <p:tags r:id="rId3"/>
            </p:custDataLst>
          </p:nvPr>
        </p:nvSpPr>
        <p:spPr bwMode="auto">
          <a:xfrm>
            <a:off x="2488736" y="2230096"/>
            <a:ext cx="1458913" cy="2684463"/>
          </a:xfrm>
          <a:custGeom>
            <a:gdLst>
              <a:gd name="T0" fmla="*/ 426 w 852"/>
              <a:gd name="T1" fmla="*/ 0 h 1568"/>
              <a:gd name="T2" fmla="*/ 426 w 852"/>
              <a:gd name="T3" fmla="*/ 0 h 1568"/>
              <a:gd name="T4" fmla="*/ 426 w 852"/>
              <a:gd name="T5" fmla="*/ 0 h 1568"/>
              <a:gd name="T6" fmla="*/ 0 w 852"/>
              <a:gd name="T7" fmla="*/ 426 h 1568"/>
              <a:gd name="T8" fmla="*/ 237 w 852"/>
              <a:gd name="T9" fmla="*/ 808 h 1568"/>
              <a:gd name="T10" fmla="*/ 343 w 852"/>
              <a:gd name="T11" fmla="*/ 1035 h 1568"/>
              <a:gd name="T12" fmla="*/ 201 w 852"/>
              <a:gd name="T13" fmla="*/ 1343 h 1568"/>
              <a:gd name="T14" fmla="*/ 426 w 852"/>
              <a:gd name="T15" fmla="*/ 1568 h 1568"/>
              <a:gd name="T16" fmla="*/ 426 w 852"/>
              <a:gd name="T17" fmla="*/ 1568 h 1568"/>
              <a:gd name="T18" fmla="*/ 426 w 852"/>
              <a:gd name="T19" fmla="*/ 1568 h 1568"/>
              <a:gd name="T20" fmla="*/ 426 w 852"/>
              <a:gd name="T21" fmla="*/ 1568 h 1568"/>
              <a:gd name="T22" fmla="*/ 426 w 852"/>
              <a:gd name="T23" fmla="*/ 1568 h 1568"/>
              <a:gd name="T24" fmla="*/ 651 w 852"/>
              <a:gd name="T25" fmla="*/ 1343 h 1568"/>
              <a:gd name="T26" fmla="*/ 509 w 852"/>
              <a:gd name="T27" fmla="*/ 1035 h 1568"/>
              <a:gd name="T28" fmla="*/ 615 w 852"/>
              <a:gd name="T29" fmla="*/ 808 h 1568"/>
              <a:gd name="T30" fmla="*/ 852 w 852"/>
              <a:gd name="T31" fmla="*/ 426 h 1568"/>
              <a:gd name="T32" fmla="*/ 426 w 852"/>
              <a:gd name="T33" fmla="*/ 0 h 1568"/>
              <a:gd name="T34" fmla="*/ 426 w 852"/>
              <a:gd name="T35" fmla="*/ 0 h 1568"/>
              <a:gd name="T36" fmla="*/ 426 w 852"/>
              <a:gd name="T37" fmla="*/ 0 h 15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52" h="1568">
                <a:moveTo>
                  <a:pt x="426" y="0"/>
                </a:moveTo>
                <a:cubicBezTo>
                  <a:pt x="426" y="0"/>
                  <a:pt x="426" y="0"/>
                  <a:pt x="426" y="0"/>
                </a:cubicBezTo>
                <a:cubicBezTo>
                  <a:pt x="426" y="0"/>
                  <a:pt x="426" y="0"/>
                  <a:pt x="426" y="0"/>
                </a:cubicBezTo>
                <a:cubicBezTo>
                  <a:pt x="191" y="0"/>
                  <a:pt x="0" y="191"/>
                  <a:pt x="0" y="426"/>
                </a:cubicBezTo>
                <a:cubicBezTo>
                  <a:pt x="0" y="593"/>
                  <a:pt x="108" y="719"/>
                  <a:pt x="237" y="808"/>
                </a:cubicBezTo>
                <a:cubicBezTo>
                  <a:pt x="325" y="868"/>
                  <a:pt x="357" y="970"/>
                  <a:pt x="343" y="1035"/>
                </a:cubicBezTo>
                <a:cubicBezTo>
                  <a:pt x="319" y="1149"/>
                  <a:pt x="197" y="1202"/>
                  <a:pt x="201" y="1343"/>
                </a:cubicBezTo>
                <a:cubicBezTo>
                  <a:pt x="205" y="1467"/>
                  <a:pt x="302" y="1568"/>
                  <a:pt x="426" y="1568"/>
                </a:cubicBezTo>
                <a:cubicBezTo>
                  <a:pt x="426" y="1568"/>
                  <a:pt x="426" y="1568"/>
                  <a:pt x="426" y="1568"/>
                </a:cubicBezTo>
                <a:cubicBezTo>
                  <a:pt x="426" y="1568"/>
                  <a:pt x="426" y="1568"/>
                  <a:pt x="426" y="1568"/>
                </a:cubicBezTo>
                <a:cubicBezTo>
                  <a:pt x="426" y="1568"/>
                  <a:pt x="426" y="1568"/>
                  <a:pt x="426" y="1568"/>
                </a:cubicBezTo>
                <a:cubicBezTo>
                  <a:pt x="426" y="1568"/>
                  <a:pt x="426" y="1568"/>
                  <a:pt x="426" y="1568"/>
                </a:cubicBezTo>
                <a:cubicBezTo>
                  <a:pt x="550" y="1568"/>
                  <a:pt x="647" y="1467"/>
                  <a:pt x="651" y="1343"/>
                </a:cubicBezTo>
                <a:cubicBezTo>
                  <a:pt x="655" y="1202"/>
                  <a:pt x="532" y="1149"/>
                  <a:pt x="509" y="1035"/>
                </a:cubicBezTo>
                <a:cubicBezTo>
                  <a:pt x="495" y="970"/>
                  <a:pt x="527" y="868"/>
                  <a:pt x="615" y="808"/>
                </a:cubicBezTo>
                <a:cubicBezTo>
                  <a:pt x="744" y="719"/>
                  <a:pt x="852" y="593"/>
                  <a:pt x="852" y="426"/>
                </a:cubicBezTo>
                <a:cubicBezTo>
                  <a:pt x="852" y="191"/>
                  <a:pt x="661" y="0"/>
                  <a:pt x="426" y="0"/>
                </a:cubicBezTo>
                <a:cubicBezTo>
                  <a:pt x="426" y="0"/>
                  <a:pt x="426" y="0"/>
                  <a:pt x="426" y="0"/>
                </a:cubicBezTo>
                <a:cubicBezTo>
                  <a:pt x="426" y="0"/>
                  <a:pt x="426" y="0"/>
                  <a:pt x="426" y="0"/>
                </a:cubicBezTo>
                <a:close/>
              </a:path>
            </a:pathLst>
          </a:custGeom>
          <a:solidFill>
            <a:schemeClr val="accent1">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350"/>
          </a:p>
        </p:txBody>
      </p:sp>
      <p:pic>
        <p:nvPicPr>
          <p:cNvPr id="11" name="图片 10" descr="D:\任务\素材\心脏\3.png3"/>
          <p:cNvPicPr>
            <a:picLocks noChangeAspect="1"/>
          </p:cNvPicPr>
          <p:nvPr userDrawn="1">
            <p:custDataLst>
              <p:tags r:id="rId5"/>
            </p:custDataLst>
          </p:nvPr>
        </p:nvPicPr>
        <p:blipFill>
          <a:blip r:embed="rId4"/>
          <a:stretch>
            <a:fillRect/>
          </a:stretch>
        </p:blipFill>
        <p:spPr>
          <a:xfrm>
            <a:off x="2544140" y="2355533"/>
            <a:ext cx="1348105" cy="1348105"/>
          </a:xfrm>
          <a:prstGeom prst="rect">
            <a:avLst/>
          </a:prstGeom>
          <a:noFill/>
        </p:spPr>
      </p:pic>
      <p:grpSp>
        <p:nvGrpSpPr>
          <p:cNvPr id="12" name="Group 195"/>
          <p:cNvGrpSpPr/>
          <p:nvPr userDrawn="1">
            <p:custDataLst>
              <p:tags r:id="rId6"/>
            </p:custDataLst>
          </p:nvPr>
        </p:nvGrpSpPr>
        <p:grpSpPr>
          <a:xfrm>
            <a:off x="3037618" y="4317509"/>
            <a:ext cx="360363" cy="368300"/>
            <a:chOff x="5846763" y="3030538"/>
            <a:chExt cx="360363" cy="368300"/>
          </a:xfrm>
          <a:solidFill>
            <a:srgbClr val="CFF0FF"/>
          </a:solidFill>
        </p:grpSpPr>
        <p:sp>
          <p:nvSpPr>
            <p:cNvPr id="13" name="Freeform 304"/>
            <p:cNvSpPr/>
            <p:nvPr>
              <p:custDataLst>
                <p:tags r:id="rId7"/>
              </p:custDataLst>
            </p:nvPr>
          </p:nvSpPr>
          <p:spPr bwMode="auto">
            <a:xfrm>
              <a:off x="5922963" y="3030538"/>
              <a:ext cx="207963" cy="88900"/>
            </a:xfrm>
            <a:custGeom>
              <a:gdLst>
                <a:gd name="T0" fmla="*/ 45 w 276"/>
                <a:gd name="T1" fmla="*/ 117 h 117"/>
                <a:gd name="T2" fmla="*/ 45 w 276"/>
                <a:gd name="T3" fmla="*/ 61 h 117"/>
                <a:gd name="T4" fmla="*/ 65 w 276"/>
                <a:gd name="T5" fmla="*/ 41 h 117"/>
                <a:gd name="T6" fmla="*/ 211 w 276"/>
                <a:gd name="T7" fmla="*/ 41 h 117"/>
                <a:gd name="T8" fmla="*/ 231 w 276"/>
                <a:gd name="T9" fmla="*/ 61 h 117"/>
                <a:gd name="T10" fmla="*/ 231 w 276"/>
                <a:gd name="T11" fmla="*/ 117 h 117"/>
                <a:gd name="T12" fmla="*/ 276 w 276"/>
                <a:gd name="T13" fmla="*/ 117 h 117"/>
                <a:gd name="T14" fmla="*/ 276 w 276"/>
                <a:gd name="T15" fmla="*/ 42 h 117"/>
                <a:gd name="T16" fmla="*/ 235 w 276"/>
                <a:gd name="T17" fmla="*/ 0 h 117"/>
                <a:gd name="T18" fmla="*/ 41 w 276"/>
                <a:gd name="T19" fmla="*/ 0 h 117"/>
                <a:gd name="T20" fmla="*/ 0 w 276"/>
                <a:gd name="T21" fmla="*/ 42 h 117"/>
                <a:gd name="T22" fmla="*/ 0 w 276"/>
                <a:gd name="T23" fmla="*/ 117 h 117"/>
                <a:gd name="T24" fmla="*/ 45 w 276"/>
                <a:gd name="T25" fmla="*/ 117 h 1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76" h="117">
                  <a:moveTo>
                    <a:pt x="45" y="117"/>
                  </a:moveTo>
                  <a:cubicBezTo>
                    <a:pt x="45" y="61"/>
                    <a:pt x="45" y="61"/>
                    <a:pt x="45" y="61"/>
                  </a:cubicBezTo>
                  <a:cubicBezTo>
                    <a:pt x="45" y="50"/>
                    <a:pt x="54" y="41"/>
                    <a:pt x="65" y="41"/>
                  </a:cubicBezTo>
                  <a:cubicBezTo>
                    <a:pt x="211" y="41"/>
                    <a:pt x="211" y="41"/>
                    <a:pt x="211" y="41"/>
                  </a:cubicBezTo>
                  <a:cubicBezTo>
                    <a:pt x="222" y="41"/>
                    <a:pt x="231" y="50"/>
                    <a:pt x="231" y="61"/>
                  </a:cubicBezTo>
                  <a:cubicBezTo>
                    <a:pt x="231" y="117"/>
                    <a:pt x="231" y="117"/>
                    <a:pt x="231" y="117"/>
                  </a:cubicBezTo>
                  <a:cubicBezTo>
                    <a:pt x="276" y="117"/>
                    <a:pt x="276" y="117"/>
                    <a:pt x="276" y="117"/>
                  </a:cubicBezTo>
                  <a:cubicBezTo>
                    <a:pt x="276" y="42"/>
                    <a:pt x="276" y="42"/>
                    <a:pt x="276" y="42"/>
                  </a:cubicBezTo>
                  <a:cubicBezTo>
                    <a:pt x="276" y="19"/>
                    <a:pt x="257" y="0"/>
                    <a:pt x="235" y="0"/>
                  </a:cubicBezTo>
                  <a:cubicBezTo>
                    <a:pt x="41" y="0"/>
                    <a:pt x="41" y="0"/>
                    <a:pt x="41" y="0"/>
                  </a:cubicBezTo>
                  <a:cubicBezTo>
                    <a:pt x="19" y="0"/>
                    <a:pt x="0" y="19"/>
                    <a:pt x="0" y="42"/>
                  </a:cubicBezTo>
                  <a:cubicBezTo>
                    <a:pt x="0" y="117"/>
                    <a:pt x="0" y="117"/>
                    <a:pt x="0" y="117"/>
                  </a:cubicBezTo>
                  <a:lnTo>
                    <a:pt x="45" y="117"/>
                  </a:ln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pPr>
              <a:endParaRPr kumimoji="0" lang="en-AU" sz="1800" b="0" i="0" u="none" strike="noStrike" kern="0" cap="none" spc="0" normalizeH="0" baseline="0" noProof="0">
                <a:ln>
                  <a:noFill/>
                </a:ln>
                <a:solidFill>
                  <a:srgbClr val="000000"/>
                </a:solidFill>
                <a:effectLst/>
                <a:uLnTx/>
                <a:uFillTx/>
                <a:latin typeface="微软雅黑" panose="020b0503020204020204" pitchFamily="34" charset="-122"/>
                <a:ea typeface="Microsoft YaHei UI" panose="020b0503020204020204" charset="-122"/>
              </a:endParaRPr>
            </a:p>
          </p:txBody>
        </p:sp>
        <p:sp>
          <p:nvSpPr>
            <p:cNvPr id="14" name="Freeform 305"/>
            <p:cNvSpPr>
              <a:spLocks noEditPoints="1"/>
            </p:cNvSpPr>
            <p:nvPr>
              <p:custDataLst>
                <p:tags r:id="rId8"/>
              </p:custDataLst>
            </p:nvPr>
          </p:nvSpPr>
          <p:spPr bwMode="auto">
            <a:xfrm>
              <a:off x="5846763" y="3119438"/>
              <a:ext cx="360363" cy="279400"/>
            </a:xfrm>
            <a:custGeom>
              <a:gdLst>
                <a:gd name="T0" fmla="*/ 441 w 478"/>
                <a:gd name="T1" fmla="*/ 0 h 373"/>
                <a:gd name="T2" fmla="*/ 37 w 478"/>
                <a:gd name="T3" fmla="*/ 0 h 373"/>
                <a:gd name="T4" fmla="*/ 0 w 478"/>
                <a:gd name="T5" fmla="*/ 37 h 373"/>
                <a:gd name="T6" fmla="*/ 0 w 478"/>
                <a:gd name="T7" fmla="*/ 336 h 373"/>
                <a:gd name="T8" fmla="*/ 37 w 478"/>
                <a:gd name="T9" fmla="*/ 373 h 373"/>
                <a:gd name="T10" fmla="*/ 441 w 478"/>
                <a:gd name="T11" fmla="*/ 373 h 373"/>
                <a:gd name="T12" fmla="*/ 478 w 478"/>
                <a:gd name="T13" fmla="*/ 336 h 373"/>
                <a:gd name="T14" fmla="*/ 478 w 478"/>
                <a:gd name="T15" fmla="*/ 37 h 373"/>
                <a:gd name="T16" fmla="*/ 441 w 478"/>
                <a:gd name="T17" fmla="*/ 0 h 373"/>
                <a:gd name="T18" fmla="*/ 378 w 478"/>
                <a:gd name="T19" fmla="*/ 204 h 373"/>
                <a:gd name="T20" fmla="*/ 356 w 478"/>
                <a:gd name="T21" fmla="*/ 226 h 373"/>
                <a:gd name="T22" fmla="*/ 279 w 478"/>
                <a:gd name="T23" fmla="*/ 226 h 373"/>
                <a:gd name="T24" fmla="*/ 279 w 478"/>
                <a:gd name="T25" fmla="*/ 303 h 373"/>
                <a:gd name="T26" fmla="*/ 257 w 478"/>
                <a:gd name="T27" fmla="*/ 325 h 373"/>
                <a:gd name="T28" fmla="*/ 221 w 478"/>
                <a:gd name="T29" fmla="*/ 325 h 373"/>
                <a:gd name="T30" fmla="*/ 199 w 478"/>
                <a:gd name="T31" fmla="*/ 303 h 373"/>
                <a:gd name="T32" fmla="*/ 199 w 478"/>
                <a:gd name="T33" fmla="*/ 226 h 373"/>
                <a:gd name="T34" fmla="*/ 122 w 478"/>
                <a:gd name="T35" fmla="*/ 226 h 373"/>
                <a:gd name="T36" fmla="*/ 100 w 478"/>
                <a:gd name="T37" fmla="*/ 204 h 373"/>
                <a:gd name="T38" fmla="*/ 100 w 478"/>
                <a:gd name="T39" fmla="*/ 168 h 373"/>
                <a:gd name="T40" fmla="*/ 122 w 478"/>
                <a:gd name="T41" fmla="*/ 146 h 373"/>
                <a:gd name="T42" fmla="*/ 199 w 478"/>
                <a:gd name="T43" fmla="*/ 146 h 373"/>
                <a:gd name="T44" fmla="*/ 199 w 478"/>
                <a:gd name="T45" fmla="*/ 69 h 373"/>
                <a:gd name="T46" fmla="*/ 221 w 478"/>
                <a:gd name="T47" fmla="*/ 47 h 373"/>
                <a:gd name="T48" fmla="*/ 257 w 478"/>
                <a:gd name="T49" fmla="*/ 47 h 373"/>
                <a:gd name="T50" fmla="*/ 279 w 478"/>
                <a:gd name="T51" fmla="*/ 69 h 373"/>
                <a:gd name="T52" fmla="*/ 279 w 478"/>
                <a:gd name="T53" fmla="*/ 146 h 373"/>
                <a:gd name="T54" fmla="*/ 356 w 478"/>
                <a:gd name="T55" fmla="*/ 146 h 373"/>
                <a:gd name="T56" fmla="*/ 378 w 478"/>
                <a:gd name="T57" fmla="*/ 168 h 373"/>
                <a:gd name="T58" fmla="*/ 378 w 478"/>
                <a:gd name="T59" fmla="*/ 204 h 3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78" h="373">
                  <a:moveTo>
                    <a:pt x="441" y="0"/>
                  </a:moveTo>
                  <a:cubicBezTo>
                    <a:pt x="37" y="0"/>
                    <a:pt x="37" y="0"/>
                    <a:pt x="37" y="0"/>
                  </a:cubicBezTo>
                  <a:cubicBezTo>
                    <a:pt x="16" y="0"/>
                    <a:pt x="0" y="16"/>
                    <a:pt x="0" y="37"/>
                  </a:cubicBezTo>
                  <a:cubicBezTo>
                    <a:pt x="0" y="336"/>
                    <a:pt x="0" y="336"/>
                    <a:pt x="0" y="336"/>
                  </a:cubicBezTo>
                  <a:cubicBezTo>
                    <a:pt x="0" y="356"/>
                    <a:pt x="16" y="373"/>
                    <a:pt x="37" y="373"/>
                  </a:cubicBezTo>
                  <a:cubicBezTo>
                    <a:pt x="441" y="373"/>
                    <a:pt x="441" y="373"/>
                    <a:pt x="441" y="373"/>
                  </a:cubicBezTo>
                  <a:cubicBezTo>
                    <a:pt x="462" y="373"/>
                    <a:pt x="478" y="356"/>
                    <a:pt x="478" y="336"/>
                  </a:cubicBezTo>
                  <a:cubicBezTo>
                    <a:pt x="478" y="37"/>
                    <a:pt x="478" y="37"/>
                    <a:pt x="478" y="37"/>
                  </a:cubicBezTo>
                  <a:cubicBezTo>
                    <a:pt x="478" y="16"/>
                    <a:pt x="462" y="0"/>
                    <a:pt x="441" y="0"/>
                  </a:cubicBezTo>
                  <a:close/>
                  <a:moveTo>
                    <a:pt x="378" y="204"/>
                  </a:moveTo>
                  <a:cubicBezTo>
                    <a:pt x="378" y="216"/>
                    <a:pt x="368" y="226"/>
                    <a:pt x="356" y="226"/>
                  </a:cubicBezTo>
                  <a:cubicBezTo>
                    <a:pt x="279" y="226"/>
                    <a:pt x="279" y="226"/>
                    <a:pt x="279" y="226"/>
                  </a:cubicBezTo>
                  <a:cubicBezTo>
                    <a:pt x="279" y="303"/>
                    <a:pt x="279" y="303"/>
                    <a:pt x="279" y="303"/>
                  </a:cubicBezTo>
                  <a:cubicBezTo>
                    <a:pt x="279" y="316"/>
                    <a:pt x="269" y="325"/>
                    <a:pt x="257" y="325"/>
                  </a:cubicBezTo>
                  <a:cubicBezTo>
                    <a:pt x="221" y="325"/>
                    <a:pt x="221" y="325"/>
                    <a:pt x="221" y="325"/>
                  </a:cubicBezTo>
                  <a:cubicBezTo>
                    <a:pt x="209" y="325"/>
                    <a:pt x="199" y="316"/>
                    <a:pt x="199" y="303"/>
                  </a:cubicBezTo>
                  <a:cubicBezTo>
                    <a:pt x="199" y="226"/>
                    <a:pt x="199" y="226"/>
                    <a:pt x="199" y="226"/>
                  </a:cubicBezTo>
                  <a:cubicBezTo>
                    <a:pt x="122" y="226"/>
                    <a:pt x="122" y="226"/>
                    <a:pt x="122" y="226"/>
                  </a:cubicBezTo>
                  <a:cubicBezTo>
                    <a:pt x="110" y="226"/>
                    <a:pt x="100" y="216"/>
                    <a:pt x="100" y="204"/>
                  </a:cubicBezTo>
                  <a:cubicBezTo>
                    <a:pt x="100" y="168"/>
                    <a:pt x="100" y="168"/>
                    <a:pt x="100" y="168"/>
                  </a:cubicBezTo>
                  <a:cubicBezTo>
                    <a:pt x="100" y="156"/>
                    <a:pt x="110" y="146"/>
                    <a:pt x="122" y="146"/>
                  </a:cubicBezTo>
                  <a:cubicBezTo>
                    <a:pt x="199" y="146"/>
                    <a:pt x="199" y="146"/>
                    <a:pt x="199" y="146"/>
                  </a:cubicBezTo>
                  <a:cubicBezTo>
                    <a:pt x="199" y="69"/>
                    <a:pt x="199" y="69"/>
                    <a:pt x="199" y="69"/>
                  </a:cubicBezTo>
                  <a:cubicBezTo>
                    <a:pt x="199" y="57"/>
                    <a:pt x="209" y="47"/>
                    <a:pt x="221" y="47"/>
                  </a:cubicBezTo>
                  <a:cubicBezTo>
                    <a:pt x="257" y="47"/>
                    <a:pt x="257" y="47"/>
                    <a:pt x="257" y="47"/>
                  </a:cubicBezTo>
                  <a:cubicBezTo>
                    <a:pt x="269" y="47"/>
                    <a:pt x="279" y="57"/>
                    <a:pt x="279" y="69"/>
                  </a:cubicBezTo>
                  <a:cubicBezTo>
                    <a:pt x="279" y="146"/>
                    <a:pt x="279" y="146"/>
                    <a:pt x="279" y="146"/>
                  </a:cubicBezTo>
                  <a:cubicBezTo>
                    <a:pt x="356" y="146"/>
                    <a:pt x="356" y="146"/>
                    <a:pt x="356" y="146"/>
                  </a:cubicBezTo>
                  <a:cubicBezTo>
                    <a:pt x="368" y="146"/>
                    <a:pt x="378" y="156"/>
                    <a:pt x="378" y="168"/>
                  </a:cubicBezTo>
                  <a:lnTo>
                    <a:pt x="378" y="204"/>
                  </a:ln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pPr>
              <a:endParaRPr kumimoji="0" lang="en-AU" sz="1800" b="0" i="0" u="none" strike="noStrike" kern="0" cap="none" spc="0" normalizeH="0" baseline="0" noProof="0">
                <a:ln>
                  <a:noFill/>
                </a:ln>
                <a:solidFill>
                  <a:srgbClr val="000000"/>
                </a:solidFill>
                <a:effectLst/>
                <a:uLnTx/>
                <a:uFillTx/>
                <a:latin typeface="微软雅黑" panose="020b0503020204020204" pitchFamily="34" charset="-122"/>
                <a:ea typeface="Microsoft YaHei UI" panose="020b0503020204020204" charset="-122"/>
              </a:endParaRPr>
            </a:p>
          </p:txBody>
        </p:sp>
      </p:grpSp>
      <p:sp>
        <p:nvSpPr>
          <p:cNvPr id="2" name="标题 1"/>
          <p:cNvSpPr>
            <a:spLocks noGrp="1"/>
          </p:cNvSpPr>
          <p:nvPr userDrawn="1">
            <p:ph type="ctrTitle" hasCustomPrompt="1"/>
            <p:custDataLst>
              <p:tags r:id="rId9"/>
            </p:custDataLst>
          </p:nvPr>
        </p:nvSpPr>
        <p:spPr>
          <a:xfrm>
            <a:off x="4504116" y="2230095"/>
            <a:ext cx="5858401" cy="819617"/>
          </a:xfrm>
        </p:spPr>
        <p:txBody>
          <a:bodyPr lIns="90000" tIns="46800" rIns="90000" bIns="46800" anchor="b" anchorCtr="0">
            <a:normAutofit/>
          </a:bodyPr>
          <a:lstStyle>
            <a:lvl1pPr algn="l">
              <a:defRPr sz="5865" spc="450">
                <a:solidFill>
                  <a:schemeClr val="bg2">
                    <a:lumMod val="75000"/>
                  </a:schemeClr>
                </a:solidFill>
              </a:defRPr>
            </a:lvl1pPr>
          </a:lstStyle>
          <a:p>
            <a:r>
              <a:rPr lang="zh-CN" altLang="en-US"/>
              <a:t>单击此处编辑标题</a:t>
            </a:r>
            <a:endParaRPr lang="zh-CN" altLang="en-US"/>
          </a:p>
        </p:txBody>
      </p:sp>
      <p:sp>
        <p:nvSpPr>
          <p:cNvPr id="3" name="副标题 2"/>
          <p:cNvSpPr>
            <a:spLocks noGrp="1"/>
          </p:cNvSpPr>
          <p:nvPr userDrawn="1">
            <p:ph type="subTitle" idx="1" hasCustomPrompt="1"/>
            <p:custDataLst>
              <p:tags r:id="rId10"/>
            </p:custDataLst>
          </p:nvPr>
        </p:nvSpPr>
        <p:spPr>
          <a:xfrm>
            <a:off x="4504116" y="3126434"/>
            <a:ext cx="5858401" cy="512234"/>
          </a:xfrm>
        </p:spPr>
        <p:txBody>
          <a:bodyPr lIns="90000" tIns="46800" rIns="90000" bIns="46800">
            <a:normAutofit/>
          </a:bodyPr>
          <a:lstStyle>
            <a:lvl1pPr marL="0" indent="0" algn="l" eaLnBrk="1" fontAlgn="auto" latinLnBrk="0" hangingPunct="1">
              <a:lnSpc>
                <a:spcPct val="100000"/>
              </a:lnSpc>
              <a:buNone/>
              <a:defRPr sz="3200" u="none" strike="noStrike" kern="1200" cap="none" spc="150" normalizeH="0" baseline="0">
                <a:solidFill>
                  <a:schemeClr val="bg2">
                    <a:lumMod val="75000"/>
                  </a:schemeClr>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5" name="文本占位符 4"/>
          <p:cNvSpPr>
            <a:spLocks noGrp="1"/>
          </p:cNvSpPr>
          <p:nvPr userDrawn="1">
            <p:ph type="body" sz="quarter" idx="13" hasCustomPrompt="1"/>
            <p:custDataLst>
              <p:tags r:id="rId11"/>
            </p:custDataLst>
          </p:nvPr>
        </p:nvSpPr>
        <p:spPr>
          <a:xfrm>
            <a:off x="4504116" y="3695982"/>
            <a:ext cx="5857412" cy="396000"/>
          </a:xfrm>
        </p:spPr>
        <p:txBody>
          <a:bodyPr lIns="90000" tIns="46800" rIns="90000" bIns="46800" anchor="ctr">
            <a:normAutofit/>
          </a:bodyPr>
          <a:lstStyle>
            <a:lvl1pPr marL="0" indent="0" algn="l">
              <a:buNone/>
              <a:defRPr sz="2135">
                <a:solidFill>
                  <a:schemeClr val="tx1">
                    <a:lumMod val="65000"/>
                    <a:lumOff val="35000"/>
                  </a:schemeClr>
                </a:solidFill>
              </a:defRPr>
            </a:lvl1pPr>
          </a:lstStyle>
          <a:p>
            <a:pPr lvl="0"/>
            <a:r>
              <a:rPr lang="zh-CN" altLang="en-US"/>
              <a:t>单击此处添加文本</a:t>
            </a:r>
            <a:endParaRPr lang="zh-CN" altLang="en-US"/>
          </a:p>
        </p:txBody>
      </p:sp>
      <p:sp>
        <p:nvSpPr>
          <p:cNvPr id="15" name="文本占位符 14"/>
          <p:cNvSpPr>
            <a:spLocks noGrp="1"/>
          </p:cNvSpPr>
          <p:nvPr userDrawn="1">
            <p:ph type="body" sz="quarter" idx="14" hasCustomPrompt="1"/>
            <p:custDataLst>
              <p:tags r:id="rId12"/>
            </p:custDataLst>
          </p:nvPr>
        </p:nvSpPr>
        <p:spPr>
          <a:xfrm>
            <a:off x="4504116" y="4134111"/>
            <a:ext cx="5857411" cy="396000"/>
          </a:xfrm>
        </p:spPr>
        <p:txBody>
          <a:bodyPr lIns="90000" tIns="46800" rIns="90000" bIns="46800" anchor="ctr">
            <a:normAutofit/>
          </a:bodyPr>
          <a:lstStyle>
            <a:lvl1pPr marL="0" indent="0" algn="l">
              <a:buNone/>
              <a:defRPr sz="2135">
                <a:solidFill>
                  <a:schemeClr val="tx1">
                    <a:lumMod val="65000"/>
                    <a:lumOff val="35000"/>
                  </a:schemeClr>
                </a:solidFill>
              </a:defRPr>
            </a:lvl1pPr>
          </a:lstStyle>
          <a:p>
            <a:pPr lvl="0"/>
            <a:r>
              <a:rPr lang="zh-CN" altLang="en-US"/>
              <a:t>单击此处添加文本</a:t>
            </a:r>
            <a:endParaRPr lang="zh-CN" altLang="en-US"/>
          </a:p>
        </p:txBody>
      </p:sp>
      <p:sp>
        <p:nvSpPr>
          <p:cNvPr id="20" name="文本占位符 19"/>
          <p:cNvSpPr>
            <a:spLocks noGrp="1"/>
          </p:cNvSpPr>
          <p:nvPr userDrawn="1">
            <p:ph type="body" sz="quarter" idx="15" hasCustomPrompt="1"/>
            <p:custDataLst>
              <p:tags r:id="rId13"/>
            </p:custDataLst>
          </p:nvPr>
        </p:nvSpPr>
        <p:spPr>
          <a:xfrm>
            <a:off x="4504116" y="4577908"/>
            <a:ext cx="5857411" cy="396000"/>
          </a:xfrm>
        </p:spPr>
        <p:txBody>
          <a:bodyPr lIns="90000" tIns="46800" rIns="90000" bIns="46800" anchor="ctr">
            <a:normAutofit/>
          </a:bodyPr>
          <a:lstStyle>
            <a:lvl1pPr marL="0" indent="0" algn="l">
              <a:buNone/>
              <a:defRPr sz="2135">
                <a:solidFill>
                  <a:schemeClr val="tx1">
                    <a:lumMod val="65000"/>
                    <a:lumOff val="35000"/>
                  </a:schemeClr>
                </a:solidFill>
              </a:defRPr>
            </a:lvl1pPr>
          </a:lstStyle>
          <a:p>
            <a:pPr lvl="0"/>
            <a:r>
              <a:rPr lang="zh-CN" altLang="en-US"/>
              <a:t>单击此处添加文本</a:t>
            </a:r>
            <a:endParaRPr lang="zh-CN" altLang="en-US"/>
          </a:p>
        </p:txBody>
      </p:sp>
      <p:sp>
        <p:nvSpPr>
          <p:cNvPr id="16" name="日期占位符 15"/>
          <p:cNvSpPr>
            <a:spLocks noGrp="1"/>
          </p:cNvSpPr>
          <p:nvPr userDrawn="1">
            <p:ph type="dt" sz="half" idx="10"/>
            <p:custDataLst>
              <p:tags r:id="rId14"/>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userDrawn="1">
            <p:ph type="ftr" sz="quarter" idx="11"/>
            <p:custDataLst>
              <p:tags r:id="rId15"/>
            </p:custDataLst>
          </p:nvPr>
        </p:nvSpPr>
        <p:spPr/>
        <p:txBody>
          <a:bodyPr/>
          <a:lstStyle/>
          <a:p>
            <a:endParaRPr lang="zh-CN" altLang="en-US"/>
          </a:p>
        </p:txBody>
      </p:sp>
      <p:sp>
        <p:nvSpPr>
          <p:cNvPr id="18" name="灯片编号占位符 17"/>
          <p:cNvSpPr>
            <a:spLocks noGrp="1"/>
          </p:cNvSpPr>
          <p:nvPr userDrawn="1">
            <p:ph type="sldNum" sz="quarter" idx="12"/>
            <p:custDataLst>
              <p:tags r:id="rId1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2026412" y="1189676"/>
            <a:ext cx="8139178" cy="331473"/>
          </a:xfrm>
        </p:spPr>
        <p:txBody>
          <a:bodyPr vert="horz" lIns="101600" tIns="38100" rIns="76200" bIns="38100" rtlCol="0" anchor="t" anchorCtr="0">
            <a:noAutofit/>
          </a:bodyPr>
          <a:lstStyle>
            <a:lvl1pPr marL="0" marR="0" algn="l" defTabSz="685800" rtl="0" eaLnBrk="1" fontAlgn="auto" latinLnBrk="0" hangingPunct="1">
              <a:lnSpc>
                <a:spcPct val="100000"/>
              </a:lnSpc>
              <a:buNone/>
              <a:defRPr kumimoji="0" lang="zh-CN" altLang="en-US" sz="2400" b="1"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2"/>
            </p:custDataLst>
          </p:nvPr>
        </p:nvSpPr>
        <p:spPr>
          <a:xfrm>
            <a:off x="2026412" y="1571632"/>
            <a:ext cx="8139178" cy="4041680"/>
          </a:xfrm>
        </p:spPr>
        <p:txBody>
          <a:bodyPr vert="horz" lIns="101600" tIns="0" rIns="82550" bIns="0" rtlCol="0">
            <a:normAutofit/>
          </a:bodyPr>
          <a:lstStyle>
            <a:lvl1pPr marL="228600" marR="0" lvl="0" indent="-228600" algn="l" defTabSz="685800" rtl="0" eaLnBrk="1" fontAlgn="auto" latinLnBrk="0" hangingPunct="1">
              <a:lnSpc>
                <a:spcPct val="130000"/>
              </a:lnSpc>
              <a:spcBef>
                <a:spcPct val="0"/>
              </a:spcBef>
              <a:spcAft>
                <a:spcPts val="750"/>
              </a:spcAft>
              <a:buFont typeface="Arial" pitchFamily="34" charset="0"/>
              <a:buChar char="•"/>
              <a:defRPr kumimoji="0" lang="zh-CN" altLang="en-US" sz="1600" b="0" i="0" u="none" strike="noStrike" kern="1200" cap="none" spc="113"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685800" rtl="0" eaLnBrk="1" fontAlgn="auto" latinLnBrk="0" hangingPunct="1">
              <a:lnSpc>
                <a:spcPct val="130000"/>
              </a:lnSpc>
              <a:spcBef>
                <a:spcPct val="0"/>
              </a:spcBef>
              <a:spcAft>
                <a:spcPts val="750"/>
              </a:spcAft>
              <a:buFont typeface="Arial" pitchFamily="34" charset="0"/>
              <a:buChar char="•"/>
              <a:tabLst>
                <a:tab pos="1207135"/>
              </a:tabLst>
              <a:defRPr kumimoji="0" lang="zh-CN" altLang="en-US" sz="1600" b="0" i="0" u="none" strike="noStrike" kern="1200" cap="none" spc="113"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2pPr>
            <a:lvl3pPr marL="1143000" marR="0" lvl="2" indent="-228600" algn="l" defTabSz="685800" rtl="0" eaLnBrk="1" fontAlgn="auto" latinLnBrk="0" hangingPunct="1">
              <a:lnSpc>
                <a:spcPct val="130000"/>
              </a:lnSpc>
              <a:spcBef>
                <a:spcPct val="0"/>
              </a:spcBef>
              <a:spcAft>
                <a:spcPts val="750"/>
              </a:spcAft>
              <a:buFont typeface="Arial" pitchFamily="34" charset="0"/>
              <a:buChar char="•"/>
              <a:defRPr kumimoji="0" lang="zh-CN" altLang="en-US" sz="1600" b="0" i="0" u="none" strike="noStrike" kern="1200" cap="none" spc="113"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3pPr>
            <a:lvl4pPr marL="1600200" marR="0" lvl="3" indent="-228600" algn="l" defTabSz="685800" rtl="0" eaLnBrk="1" fontAlgn="auto" latinLnBrk="0" hangingPunct="1">
              <a:lnSpc>
                <a:spcPct val="130000"/>
              </a:lnSpc>
              <a:spcBef>
                <a:spcPct val="0"/>
              </a:spcBef>
              <a:spcAft>
                <a:spcPts val="750"/>
              </a:spcAft>
              <a:buFont typeface="Arial" pitchFamily="34" charset="0"/>
              <a:buChar char="•"/>
              <a:defRPr kumimoji="0" lang="zh-CN" altLang="en-US" sz="1600" b="0" i="0" u="none" strike="noStrike" kern="1200" cap="none" spc="113"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4pPr>
            <a:lvl5pPr marL="2057400" marR="0" lvl="4" indent="-228600" algn="l" defTabSz="685800" rtl="0" eaLnBrk="1" fontAlgn="auto" latinLnBrk="0" hangingPunct="1">
              <a:lnSpc>
                <a:spcPct val="130000"/>
              </a:lnSpc>
              <a:spcBef>
                <a:spcPct val="0"/>
              </a:spcBef>
              <a:spcAft>
                <a:spcPts val="750"/>
              </a:spcAft>
              <a:buFont typeface="Arial" pitchFamily="34" charset="0"/>
              <a:buChar char="•"/>
              <a:defRPr kumimoji="0" lang="zh-CN" altLang="en-US" sz="1600" b="0" i="0" u="none" strike="noStrike" kern="1200" cap="none" spc="113"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3"/>
            </p:custDataLst>
          </p:nvPr>
        </p:nvSpPr>
        <p:spPr/>
        <p:txBody>
          <a:bodyPr/>
          <a:lstStyle>
            <a:lvl1pPr>
              <a:lnSpc>
                <a:spcPct val="120000"/>
              </a:lnSpc>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lvl1pPr>
              <a:lnSpc>
                <a:spcPct val="120000"/>
              </a:lnSpc>
              <a:defRPr/>
            </a:lvl1pPr>
          </a:lstStyle>
          <a:p>
            <a:endParaRPr lang="zh-CN" altLang="en-US"/>
          </a:p>
        </p:txBody>
      </p:sp>
      <p:sp>
        <p:nvSpPr>
          <p:cNvPr id="6" name="灯片编号占位符 5"/>
          <p:cNvSpPr>
            <a:spLocks noGrp="1"/>
          </p:cNvSpPr>
          <p:nvPr>
            <p:ph type="sldNum" sz="quarter" idx="12"/>
            <p:custDataLst>
              <p:tags r:id="rId5"/>
            </p:custDataLst>
          </p:nvPr>
        </p:nvSpPr>
        <p:spPr/>
        <p:txBody>
          <a:bodyPr/>
          <a:lstStyle>
            <a:lvl1pPr>
              <a:lnSpc>
                <a:spcPct val="120000"/>
              </a:lnSpc>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pic>
        <p:nvPicPr>
          <p:cNvPr id="7" name="图片 6" descr="D:\任务\素材\心脏\hamnatodynamometer-2.pnghamnatodynamometer-2"/>
          <p:cNvPicPr>
            <a:picLocks noChangeAspect="1"/>
          </p:cNvPicPr>
          <p:nvPr userDrawn="1">
            <p:custDataLst>
              <p:tags r:id="rId2"/>
            </p:custDataLst>
          </p:nvPr>
        </p:nvPicPr>
        <p:blipFill>
          <a:blip r:embed="rId1"/>
          <a:stretch>
            <a:fillRect/>
          </a:stretch>
        </p:blipFill>
        <p:spPr>
          <a:xfrm>
            <a:off x="2488565" y="2165350"/>
            <a:ext cx="2540000" cy="2515235"/>
          </a:xfrm>
          <a:prstGeom prst="rect">
            <a:avLst/>
          </a:prstGeom>
        </p:spPr>
      </p:pic>
      <p:sp>
        <p:nvSpPr>
          <p:cNvPr id="2" name="标题 1"/>
          <p:cNvSpPr>
            <a:spLocks noGrp="1"/>
          </p:cNvSpPr>
          <p:nvPr>
            <p:ph type="title" hasCustomPrompt="1"/>
            <p:custDataLst>
              <p:tags r:id="rId3"/>
            </p:custDataLst>
          </p:nvPr>
        </p:nvSpPr>
        <p:spPr>
          <a:xfrm>
            <a:off x="5421630" y="3123482"/>
            <a:ext cx="4585320" cy="708024"/>
          </a:xfrm>
        </p:spPr>
        <p:txBody>
          <a:bodyPr lIns="90000" tIns="46800" rIns="90000" bIns="46800" anchor="b" anchorCtr="0">
            <a:normAutofit/>
          </a:bodyPr>
          <a:lstStyle>
            <a:lvl1pPr>
              <a:defRPr sz="4800" b="1" u="none" strike="noStrike" kern="1200" cap="none" spc="225" normalizeH="0" baseline="0">
                <a:solidFill>
                  <a:schemeClr val="bg2">
                    <a:lumMod val="75000"/>
                  </a:schemeClr>
                </a:solidFill>
                <a:uFillTx/>
                <a:latin typeface="Arial" pitchFamily="34" charset="0"/>
                <a:ea typeface="微软雅黑" panose="020b0503020204020204" pitchFamily="34"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5421630" y="3872096"/>
            <a:ext cx="4585320" cy="808489"/>
          </a:xfrm>
        </p:spPr>
        <p:txBody>
          <a:bodyPr lIns="90000" tIns="46800" rIns="90000" bIns="46800">
            <a:normAutofit/>
          </a:bodyPr>
          <a:lstStyle>
            <a:lvl1pPr marL="0" indent="0" eaLnBrk="1" fontAlgn="auto" latinLnBrk="0" hangingPunct="1">
              <a:buNone/>
              <a:defRPr kumimoji="0" lang="zh-CN" altLang="en-US" sz="16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2026412" y="1189676"/>
            <a:ext cx="8139178" cy="331473"/>
          </a:xfrm>
        </p:spPr>
        <p:txBody>
          <a:bodyPr vert="horz" lIns="101600" tIns="38100" rIns="76200" bIns="38100" rtlCol="0" anchor="t" anchorCtr="0">
            <a:noAutofit/>
          </a:bodyPr>
          <a:lstStyle>
            <a:lvl1pPr marL="0" marR="0" lvl="0" algn="l" defTabSz="685800" rtl="0" eaLnBrk="1" fontAlgn="auto" latinLnBrk="0" hangingPunct="1">
              <a:lnSpc>
                <a:spcPct val="100000"/>
              </a:lnSpc>
              <a:buNone/>
              <a:defRPr kumimoji="0" lang="zh-CN" altLang="en-US" sz="2400" b="1"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2"/>
            </p:custDataLst>
          </p:nvPr>
        </p:nvSpPr>
        <p:spPr>
          <a:xfrm>
            <a:off x="2026447" y="1571632"/>
            <a:ext cx="3962432" cy="4041680"/>
          </a:xfrm>
        </p:spPr>
        <p:txBody>
          <a:bodyPr vert="horz" lIns="101600" tIns="0" rIns="82550" bIns="0" rtlCol="0">
            <a:normAutofit/>
          </a:bodyPr>
          <a:lstStyle>
            <a:lvl1pPr marL="228600" marR="0" lvl="0" indent="-228600" algn="l" defTabSz="685800" rtl="0" eaLnBrk="1" fontAlgn="auto" latinLnBrk="0" hangingPunct="1">
              <a:lnSpc>
                <a:spcPct val="130000"/>
              </a:lnSpc>
              <a:spcBef>
                <a:spcPct val="0"/>
              </a:spcBef>
              <a:spcAft>
                <a:spcPts val="750"/>
              </a:spcAft>
              <a:buFont typeface="Arial" pitchFamily="34" charset="0"/>
              <a:buChar char="•"/>
              <a:defRPr kumimoji="0" lang="zh-CN" altLang="en-US" sz="1600" b="0" i="0" u="none" strike="noStrike" kern="1200" cap="none" spc="113"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685800" rtl="0" eaLnBrk="1" fontAlgn="auto" latinLnBrk="0" hangingPunct="1">
              <a:lnSpc>
                <a:spcPct val="130000"/>
              </a:lnSpc>
              <a:spcBef>
                <a:spcPct val="0"/>
              </a:spcBef>
              <a:spcAft>
                <a:spcPts val="750"/>
              </a:spcAft>
              <a:buFont typeface="Arial" pitchFamily="34" charset="0"/>
              <a:buChar char="•"/>
              <a:tabLst>
                <a:tab pos="1207135"/>
              </a:tabLst>
              <a:defRPr kumimoji="0" lang="zh-CN" altLang="en-US" sz="1600" b="0" i="0" u="none" strike="noStrike" kern="1200" cap="none" spc="113"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2pPr>
            <a:lvl3pPr marL="1143000" marR="0" lvl="2" indent="-228600" algn="l" defTabSz="685800" rtl="0" eaLnBrk="1" fontAlgn="auto" latinLnBrk="0" hangingPunct="1">
              <a:lnSpc>
                <a:spcPct val="130000"/>
              </a:lnSpc>
              <a:spcBef>
                <a:spcPct val="0"/>
              </a:spcBef>
              <a:spcAft>
                <a:spcPts val="750"/>
              </a:spcAft>
              <a:buFont typeface="Arial" pitchFamily="34" charset="0"/>
              <a:buChar char="•"/>
              <a:defRPr kumimoji="0" lang="zh-CN" altLang="en-US" sz="1600" b="0" i="0" u="none" strike="noStrike" kern="1200" cap="none" spc="113"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3pPr>
            <a:lvl4pPr marL="1600200" marR="0" lvl="3" indent="-228600" algn="l" defTabSz="685800" rtl="0" eaLnBrk="1" fontAlgn="auto" latinLnBrk="0" hangingPunct="1">
              <a:lnSpc>
                <a:spcPct val="130000"/>
              </a:lnSpc>
              <a:spcBef>
                <a:spcPct val="0"/>
              </a:spcBef>
              <a:spcAft>
                <a:spcPts val="750"/>
              </a:spcAft>
              <a:buFont typeface="Arial" pitchFamily="34" charset="0"/>
              <a:buChar char="•"/>
              <a:defRPr kumimoji="0" lang="zh-CN" altLang="en-US" sz="1600" b="0" i="0" u="none" strike="noStrike" kern="1200" cap="none" spc="113"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4pPr>
            <a:lvl5pPr marL="2057400" marR="0" lvl="4" indent="-228600" algn="l" defTabSz="685800" rtl="0" eaLnBrk="1" fontAlgn="auto" latinLnBrk="0" hangingPunct="1">
              <a:lnSpc>
                <a:spcPct val="130000"/>
              </a:lnSpc>
              <a:spcBef>
                <a:spcPct val="0"/>
              </a:spcBef>
              <a:spcAft>
                <a:spcPts val="750"/>
              </a:spcAft>
              <a:buFont typeface="Arial" pitchFamily="34" charset="0"/>
              <a:buChar char="•"/>
              <a:defRPr kumimoji="0" lang="zh-CN" altLang="en-US" sz="1600" b="0" i="0" u="none" strike="noStrike" kern="1200" cap="none" spc="113"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3"/>
            </p:custDataLst>
          </p:nvPr>
        </p:nvSpPr>
        <p:spPr>
          <a:xfrm>
            <a:off x="6203158" y="1571632"/>
            <a:ext cx="3962432" cy="4041680"/>
          </a:xfrm>
        </p:spPr>
        <p:txBody>
          <a:bodyPr>
            <a:normAutofit/>
          </a:bodyPr>
          <a:lstStyle>
            <a:lvl1pPr>
              <a:lnSpc>
                <a:spcPct val="130000"/>
              </a:lnSpc>
              <a:defRPr sz="1600" baseline="0">
                <a:solidFill>
                  <a:schemeClr val="tx1">
                    <a:lumMod val="85000"/>
                    <a:lumOff val="15000"/>
                  </a:schemeClr>
                </a:solidFill>
                <a:latin typeface="Arial" pitchFamily="34" charset="0"/>
                <a:ea typeface="微软雅黑" panose="020b0503020204020204" pitchFamily="34" charset="-122"/>
              </a:defRPr>
            </a:lvl1pPr>
            <a:lvl2pPr>
              <a:lnSpc>
                <a:spcPct val="130000"/>
              </a:lnSpc>
              <a:defRPr sz="1600" baseline="0">
                <a:solidFill>
                  <a:schemeClr val="tx1">
                    <a:lumMod val="85000"/>
                    <a:lumOff val="15000"/>
                  </a:schemeClr>
                </a:solidFill>
                <a:latin typeface="Arial" pitchFamily="34" charset="0"/>
                <a:ea typeface="微软雅黑" panose="020b0503020204020204" pitchFamily="34" charset="-122"/>
              </a:defRPr>
            </a:lvl2pPr>
            <a:lvl3pPr>
              <a:lnSpc>
                <a:spcPct val="130000"/>
              </a:lnSpc>
              <a:defRPr sz="1600" baseline="0">
                <a:solidFill>
                  <a:schemeClr val="tx1">
                    <a:lumMod val="85000"/>
                    <a:lumOff val="15000"/>
                  </a:schemeClr>
                </a:solidFill>
                <a:latin typeface="Arial" pitchFamily="34" charset="0"/>
                <a:ea typeface="微软雅黑" panose="020b0503020204020204" pitchFamily="34" charset="-122"/>
              </a:defRPr>
            </a:lvl3pPr>
            <a:lvl4pPr>
              <a:lnSpc>
                <a:spcPct val="130000"/>
              </a:lnSpc>
              <a:defRPr sz="1600" baseline="0">
                <a:solidFill>
                  <a:schemeClr val="tx1">
                    <a:lumMod val="85000"/>
                    <a:lumOff val="15000"/>
                  </a:schemeClr>
                </a:solidFill>
                <a:latin typeface="Arial" pitchFamily="34" charset="0"/>
                <a:ea typeface="微软雅黑" panose="020b0503020204020204" pitchFamily="34" charset="-122"/>
              </a:defRPr>
            </a:lvl4pPr>
            <a:lvl5pPr>
              <a:lnSpc>
                <a:spcPct val="130000"/>
              </a:lnSpc>
              <a:defRPr sz="1600"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lvl1pPr>
              <a:lnSpc>
                <a:spcPct val="120000"/>
              </a:lnSpc>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lvl1pPr>
              <a:lnSpc>
                <a:spcPct val="120000"/>
              </a:lnSpc>
              <a:defRPr/>
            </a:lvl1pPr>
          </a:lstStyle>
          <a:p>
            <a:endParaRPr lang="zh-CN" altLang="en-US"/>
          </a:p>
        </p:txBody>
      </p:sp>
      <p:sp>
        <p:nvSpPr>
          <p:cNvPr id="7" name="灯片编号占位符 6"/>
          <p:cNvSpPr>
            <a:spLocks noGrp="1"/>
          </p:cNvSpPr>
          <p:nvPr>
            <p:ph type="sldNum" sz="quarter" idx="12"/>
            <p:custDataLst>
              <p:tags r:id="rId6"/>
            </p:custDataLst>
          </p:nvPr>
        </p:nvSpPr>
        <p:spPr/>
        <p:txBody>
          <a:bodyPr/>
          <a:lstStyle>
            <a:lvl1pPr>
              <a:lnSpc>
                <a:spcPct val="120000"/>
              </a:lnSpc>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2026412" y="1189676"/>
            <a:ext cx="8139178" cy="331473"/>
          </a:xfrm>
        </p:spPr>
        <p:txBody>
          <a:bodyPr vert="horz" lIns="101600" tIns="38100" rIns="76200" bIns="38100" rtlCol="0" anchor="t" anchorCtr="0">
            <a:noAutofit/>
          </a:bodyPr>
          <a:lstStyle>
            <a:lvl1pPr marL="0" marR="0" lvl="0" algn="l" defTabSz="685800" rtl="0" eaLnBrk="1" fontAlgn="auto" latinLnBrk="0" hangingPunct="1">
              <a:lnSpc>
                <a:spcPct val="100000"/>
              </a:lnSpc>
              <a:buNone/>
              <a:defRPr kumimoji="0" lang="zh-CN" altLang="en-US" sz="2400" b="1"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2"/>
            </p:custDataLst>
          </p:nvPr>
        </p:nvSpPr>
        <p:spPr>
          <a:xfrm>
            <a:off x="2026447" y="1571632"/>
            <a:ext cx="3962432" cy="285752"/>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2026444" y="1912144"/>
            <a:ext cx="3962400" cy="3701064"/>
          </a:xfrm>
        </p:spPr>
        <p:txBody>
          <a:bodyPr vert="horz" lIns="101600" tIns="0" rIns="82550" bIns="0" rtlCol="0">
            <a:normAutofit/>
          </a:bodyPr>
          <a:lstStyle>
            <a:lvl1pPr marL="228600" marR="0" lvl="0" indent="-228600" algn="l" defTabSz="685800" rtl="0" eaLnBrk="1" fontAlgn="auto" latinLnBrk="0" hangingPunct="1">
              <a:lnSpc>
                <a:spcPct val="130000"/>
              </a:lnSpc>
              <a:spcBef>
                <a:spcPct val="0"/>
              </a:spcBef>
              <a:spcAft>
                <a:spcPts val="750"/>
              </a:spcAft>
              <a:buFont typeface="Arial" pitchFamily="34" charset="0"/>
              <a:buChar char="•"/>
              <a:defRPr kumimoji="0" lang="zh-CN" altLang="en-US" sz="1600" b="0" i="0" u="none" strike="noStrike" kern="1200" cap="none" spc="113"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685800" rtl="0" eaLnBrk="1" fontAlgn="auto" latinLnBrk="0" hangingPunct="1">
              <a:lnSpc>
                <a:spcPct val="130000"/>
              </a:lnSpc>
              <a:spcBef>
                <a:spcPct val="0"/>
              </a:spcBef>
              <a:spcAft>
                <a:spcPts val="750"/>
              </a:spcAft>
              <a:buFont typeface="Arial" pitchFamily="34" charset="0"/>
              <a:buChar char="•"/>
              <a:tabLst>
                <a:tab pos="1207135"/>
              </a:tabLst>
              <a:defRPr kumimoji="0" lang="zh-CN" altLang="en-US" sz="1600" b="0" i="0" u="none" strike="noStrike" kern="1200" cap="none" spc="113"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2pPr>
            <a:lvl3pPr marL="1143000" marR="0" lvl="2" indent="-228600" algn="l" defTabSz="685800" rtl="0" eaLnBrk="1" fontAlgn="auto" latinLnBrk="0" hangingPunct="1">
              <a:lnSpc>
                <a:spcPct val="130000"/>
              </a:lnSpc>
              <a:spcBef>
                <a:spcPct val="0"/>
              </a:spcBef>
              <a:spcAft>
                <a:spcPts val="750"/>
              </a:spcAft>
              <a:buFont typeface="Arial" pitchFamily="34" charset="0"/>
              <a:buChar char="•"/>
              <a:defRPr kumimoji="0" lang="zh-CN" altLang="en-US" sz="1600" b="0" i="0" u="none" strike="noStrike" kern="1200" cap="none" spc="113"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3pPr>
            <a:lvl4pPr marL="1600200" marR="0" lvl="3" indent="-228600" algn="l" defTabSz="685800" rtl="0" eaLnBrk="1" fontAlgn="auto" latinLnBrk="0" hangingPunct="1">
              <a:lnSpc>
                <a:spcPct val="130000"/>
              </a:lnSpc>
              <a:spcBef>
                <a:spcPct val="0"/>
              </a:spcBef>
              <a:spcAft>
                <a:spcPts val="750"/>
              </a:spcAft>
              <a:buFont typeface="Arial" pitchFamily="34" charset="0"/>
              <a:buChar char="•"/>
              <a:defRPr kumimoji="0" lang="zh-CN" altLang="en-US" sz="1600" b="0" i="0" u="none" strike="noStrike" kern="1200" cap="none" spc="113"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4pPr>
            <a:lvl5pPr marL="2057400" marR="0" lvl="4" indent="-228600" algn="l" defTabSz="685800" rtl="0" eaLnBrk="1" fontAlgn="auto" latinLnBrk="0" hangingPunct="1">
              <a:lnSpc>
                <a:spcPct val="130000"/>
              </a:lnSpc>
              <a:spcBef>
                <a:spcPct val="0"/>
              </a:spcBef>
              <a:spcAft>
                <a:spcPts val="750"/>
              </a:spcAft>
              <a:buFont typeface="Arial" pitchFamily="34" charset="0"/>
              <a:buChar char="•"/>
              <a:defRPr kumimoji="0" lang="zh-CN" altLang="en-US" sz="1600" b="0" i="0" u="none" strike="noStrike" kern="1200" cap="none" spc="113"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4"/>
            </p:custDataLst>
          </p:nvPr>
        </p:nvSpPr>
        <p:spPr>
          <a:xfrm>
            <a:off x="6200812" y="1571632"/>
            <a:ext cx="3962432" cy="285752"/>
          </a:xfrm>
        </p:spPr>
        <p:txBody>
          <a:bodyPr vert="horz" lIns="101600" tIns="38100" rIns="76200" bIns="38100" rtlCol="0" anchor="t" anchorCtr="0">
            <a:normAutofit/>
          </a:bodyPr>
          <a:lstStyle>
            <a:lvl1pPr marL="0" marR="0" lvl="0" indent="0" algn="l" defTabSz="6858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5"/>
            </p:custDataLst>
          </p:nvPr>
        </p:nvSpPr>
        <p:spPr>
          <a:xfrm>
            <a:off x="6200812" y="1912144"/>
            <a:ext cx="3962432" cy="3701064"/>
          </a:xfrm>
        </p:spPr>
        <p:txBody>
          <a:bodyPr vert="horz" lIns="101600" tIns="0" rIns="82550" bIns="0" rtlCol="0">
            <a:normAutofit/>
          </a:bodyPr>
          <a:lstStyle>
            <a:lvl1pPr marL="228600" marR="0" lvl="0" indent="-228600" algn="l" defTabSz="685800" rtl="0" eaLnBrk="1" fontAlgn="auto" latinLnBrk="0" hangingPunct="1">
              <a:lnSpc>
                <a:spcPct val="130000"/>
              </a:lnSpc>
              <a:spcBef>
                <a:spcPct val="0"/>
              </a:spcBef>
              <a:spcAft>
                <a:spcPts val="750"/>
              </a:spcAft>
              <a:buFont typeface="Arial" pitchFamily="34" charset="0"/>
              <a:buChar char="•"/>
              <a:defRPr kumimoji="0" lang="zh-CN" altLang="en-US" sz="1600" b="0" i="0" u="none" strike="noStrike" kern="1200" cap="none" spc="113"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685800" rtl="0" eaLnBrk="1" fontAlgn="auto" latinLnBrk="0" hangingPunct="1">
              <a:lnSpc>
                <a:spcPct val="130000"/>
              </a:lnSpc>
              <a:spcBef>
                <a:spcPct val="0"/>
              </a:spcBef>
              <a:spcAft>
                <a:spcPts val="750"/>
              </a:spcAft>
              <a:buFont typeface="Arial" pitchFamily="34" charset="0"/>
              <a:buChar char="•"/>
              <a:tabLst>
                <a:tab pos="1207135"/>
              </a:tabLst>
              <a:defRPr kumimoji="0" lang="zh-CN" altLang="en-US" sz="1600" b="0" i="0" u="none" strike="noStrike" kern="1200" cap="none" spc="113"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2pPr>
            <a:lvl3pPr marL="1143000" marR="0" lvl="2" indent="-228600" algn="l" defTabSz="685800" rtl="0" eaLnBrk="1" fontAlgn="auto" latinLnBrk="0" hangingPunct="1">
              <a:lnSpc>
                <a:spcPct val="130000"/>
              </a:lnSpc>
              <a:spcBef>
                <a:spcPct val="0"/>
              </a:spcBef>
              <a:spcAft>
                <a:spcPts val="750"/>
              </a:spcAft>
              <a:buFont typeface="Arial" pitchFamily="34" charset="0"/>
              <a:buChar char="•"/>
              <a:defRPr kumimoji="0" lang="zh-CN" altLang="en-US" sz="1600" b="0" i="0" u="none" strike="noStrike" kern="1200" cap="none" spc="113"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3pPr>
            <a:lvl4pPr marL="1600200" marR="0" lvl="3" indent="-228600" algn="l" defTabSz="685800" rtl="0" eaLnBrk="1" fontAlgn="auto" latinLnBrk="0" hangingPunct="1">
              <a:lnSpc>
                <a:spcPct val="130000"/>
              </a:lnSpc>
              <a:spcBef>
                <a:spcPct val="0"/>
              </a:spcBef>
              <a:spcAft>
                <a:spcPts val="750"/>
              </a:spcAft>
              <a:buFont typeface="Arial" pitchFamily="34" charset="0"/>
              <a:buChar char="•"/>
              <a:defRPr kumimoji="0" lang="zh-CN" altLang="en-US" sz="1600" b="0" i="0" u="none" strike="noStrike" kern="1200" cap="none" spc="113"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4pPr>
            <a:lvl5pPr marL="2057400" marR="0" lvl="4" indent="-228600" algn="l" defTabSz="685800" rtl="0" eaLnBrk="1" fontAlgn="auto" latinLnBrk="0" hangingPunct="1">
              <a:lnSpc>
                <a:spcPct val="130000"/>
              </a:lnSpc>
              <a:spcBef>
                <a:spcPct val="0"/>
              </a:spcBef>
              <a:spcAft>
                <a:spcPts val="750"/>
              </a:spcAft>
              <a:buFont typeface="Arial" pitchFamily="34" charset="0"/>
              <a:buChar char="•"/>
              <a:defRPr kumimoji="0" lang="zh-CN" altLang="en-US" sz="1600" b="0" i="0" u="none" strike="noStrike" kern="1200" cap="none" spc="113"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6"/>
            </p:custDataLst>
          </p:nvPr>
        </p:nvSpPr>
        <p:spPr/>
        <p:txBody>
          <a:bodyPr/>
          <a:lstStyle>
            <a:lvl1pPr>
              <a:lnSpc>
                <a:spcPct val="120000"/>
              </a:lnSpc>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lvl1pPr>
              <a:lnSpc>
                <a:spcPct val="120000"/>
              </a:lnSpc>
              <a:defRPr/>
            </a:lvl1pPr>
          </a:lstStyle>
          <a:p>
            <a:endParaRPr lang="zh-CN" altLang="en-US"/>
          </a:p>
        </p:txBody>
      </p:sp>
      <p:sp>
        <p:nvSpPr>
          <p:cNvPr id="9" name="灯片编号占位符 8"/>
          <p:cNvSpPr>
            <a:spLocks noGrp="1"/>
          </p:cNvSpPr>
          <p:nvPr>
            <p:ph type="sldNum" sz="quarter" idx="12"/>
            <p:custDataLst>
              <p:tags r:id="rId8"/>
            </p:custDataLst>
          </p:nvPr>
        </p:nvSpPr>
        <p:spPr/>
        <p:txBody>
          <a:bodyPr/>
          <a:lstStyle>
            <a:lvl1pPr>
              <a:lnSpc>
                <a:spcPct val="120000"/>
              </a:lnSpc>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lIns="101600" tIns="38100" rIns="76200" bIns="38100" rtlCol="0" anchor="t" anchorCtr="0">
            <a:noAutofit/>
          </a:bodyPr>
          <a:lstStyle>
            <a:lvl1pPr marL="0" marR="0" lvl="0" algn="l" defTabSz="685800" rtl="0" eaLnBrk="1" fontAlgn="auto" latinLnBrk="0" hangingPunct="1">
              <a:lnSpc>
                <a:spcPct val="100000"/>
              </a:lnSpc>
              <a:buNone/>
              <a:defRPr kumimoji="0" lang="zh-CN" altLang="en-US" sz="2400" b="1"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2026448" y="1189676"/>
            <a:ext cx="8139178" cy="331473"/>
          </a:xfrm>
        </p:spPr>
        <p:txBody>
          <a:bodyPr vert="horz" lIns="101600" tIns="38100" rIns="76200" bIns="38100" rtlCol="0" anchor="t" anchorCtr="0">
            <a:noAutofit/>
          </a:bodyPr>
          <a:lstStyle>
            <a:lvl1pPr marL="0" marR="0" lvl="0" algn="l" defTabSz="685800" rtl="0" eaLnBrk="1" fontAlgn="auto" latinLnBrk="0" hangingPunct="1">
              <a:lnSpc>
                <a:spcPct val="100000"/>
              </a:lnSpc>
              <a:buNone/>
              <a:defRPr kumimoji="0" lang="zh-CN" altLang="en-US" sz="2400" b="1"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2"/>
            </p:custDataLst>
          </p:nvPr>
        </p:nvSpPr>
        <p:spPr>
          <a:xfrm>
            <a:off x="2026447" y="1571632"/>
            <a:ext cx="3962432" cy="4041680"/>
          </a:xfrm>
        </p:spPr>
        <p:txBody>
          <a:bodyPr vert="horz" lIns="101600" tIns="0" rIns="82550" bIns="0" rtlCol="0">
            <a:noAutofit/>
          </a:bodyPr>
          <a:lstStyle>
            <a:lvl1pPr marL="0" marR="0" lvl="0" indent="0" algn="l" defTabSz="685800" rtl="0" eaLnBrk="1" fontAlgn="auto" latinLnBrk="0" hangingPunct="1">
              <a:lnSpc>
                <a:spcPct val="100000"/>
              </a:lnSpc>
              <a:spcBef>
                <a:spcPct val="0"/>
              </a:spcBef>
              <a:spcAft>
                <a:spcPts val="750"/>
              </a:spcAft>
              <a:buFont typeface="Arial" pitchFamily="34" charset="0"/>
              <a:buNone/>
              <a:defRPr kumimoji="0" lang="zh-CN" altLang="en-US" sz="1600" b="0" i="0" u="none" strike="noStrike" kern="1200" cap="none" spc="113"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685800" rtl="0" eaLnBrk="1" fontAlgn="auto" latinLnBrk="0" hangingPunct="1">
              <a:lnSpc>
                <a:spcPct val="130000"/>
              </a:lnSpc>
              <a:spcBef>
                <a:spcPct val="0"/>
              </a:spcBef>
              <a:spcAft>
                <a:spcPts val="750"/>
              </a:spcAft>
              <a:buFont typeface="Arial" pitchFamily="34" charset="0"/>
              <a:buChar char="•"/>
              <a:tabLst>
                <a:tab pos="1207135"/>
              </a:tabLst>
              <a:defRPr kumimoji="0" lang="zh-CN" altLang="en-US" sz="1600" b="0" i="0" u="none" strike="noStrike" kern="1200" cap="none" spc="113" normalizeH="0" baseline="0" noProof="1">
                <a:solidFill>
                  <a:schemeClr val="tx1"/>
                </a:solidFill>
                <a:uFillTx/>
                <a:latin typeface="+mn-lt"/>
                <a:ea typeface="+mn-ea"/>
                <a:cs typeface="+mn-cs"/>
                <a:sym typeface="+mn-ea"/>
              </a:defRPr>
            </a:lvl2pPr>
            <a:lvl3pPr marL="1143000" marR="0" lvl="2" indent="-228600" algn="l" defTabSz="685800" rtl="0" eaLnBrk="1" fontAlgn="auto" latinLnBrk="0" hangingPunct="1">
              <a:lnSpc>
                <a:spcPct val="130000"/>
              </a:lnSpc>
              <a:spcBef>
                <a:spcPct val="0"/>
              </a:spcBef>
              <a:spcAft>
                <a:spcPts val="750"/>
              </a:spcAft>
              <a:buFont typeface="Arial" pitchFamily="34" charset="0"/>
              <a:buChar char="•"/>
              <a:defRPr kumimoji="0" lang="zh-CN" altLang="en-US" sz="1600" b="0" i="0" u="none" strike="noStrike" kern="1200" cap="none" spc="113" normalizeH="0" baseline="0" noProof="1">
                <a:solidFill>
                  <a:schemeClr val="tx1"/>
                </a:solidFill>
                <a:uFillTx/>
                <a:latin typeface="+mn-lt"/>
                <a:ea typeface="+mn-ea"/>
                <a:cs typeface="+mn-cs"/>
                <a:sym typeface="+mn-ea"/>
              </a:defRPr>
            </a:lvl3pPr>
            <a:lvl4pPr marL="1600200" marR="0" lvl="3" indent="-228600" algn="l" defTabSz="685800" rtl="0" eaLnBrk="1" fontAlgn="auto" latinLnBrk="0" hangingPunct="1">
              <a:lnSpc>
                <a:spcPct val="130000"/>
              </a:lnSpc>
              <a:spcBef>
                <a:spcPct val="0"/>
              </a:spcBef>
              <a:spcAft>
                <a:spcPts val="750"/>
              </a:spcAft>
              <a:buFont typeface="Arial" pitchFamily="34" charset="0"/>
              <a:buChar char="•"/>
              <a:defRPr kumimoji="0" lang="zh-CN" altLang="en-US" sz="1600" b="0" i="0" u="none" strike="noStrike" kern="1200" cap="none" spc="113" normalizeH="0" baseline="0" noProof="1">
                <a:solidFill>
                  <a:schemeClr val="tx1"/>
                </a:solidFill>
                <a:uFillTx/>
                <a:latin typeface="+mn-lt"/>
                <a:ea typeface="+mn-ea"/>
                <a:cs typeface="+mn-cs"/>
                <a:sym typeface="+mn-ea"/>
              </a:defRPr>
            </a:lvl4pPr>
            <a:lvl5pPr marL="2057400" marR="0" lvl="4" indent="-228600" algn="l" defTabSz="685800" rtl="0" eaLnBrk="1" fontAlgn="auto" latinLnBrk="0" hangingPunct="1">
              <a:lnSpc>
                <a:spcPct val="130000"/>
              </a:lnSpc>
              <a:spcBef>
                <a:spcPct val="0"/>
              </a:spcBef>
              <a:spcAft>
                <a:spcPts val="750"/>
              </a:spcAft>
              <a:buFont typeface="Arial" pitchFamily="34" charset="0"/>
              <a:buChar char="•"/>
              <a:defRPr kumimoji="0" lang="zh-CN" altLang="en-US" sz="1600" b="0" i="0" u="none" strike="noStrike" kern="1200" cap="none" spc="113"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3"/>
            </p:custDataLst>
          </p:nvPr>
        </p:nvSpPr>
        <p:spPr>
          <a:xfrm>
            <a:off x="6203194" y="1571632"/>
            <a:ext cx="3962432" cy="4041680"/>
          </a:xfrm>
        </p:spPr>
        <p:txBody>
          <a:bodyPr vert="horz" lIns="101600" tIns="0" rIns="82550" bIns="0" rtlCol="0">
            <a:normAutofit/>
          </a:bodyPr>
          <a:lstStyle>
            <a:lvl1pPr marL="228600" marR="0" lvl="0" indent="-228600" algn="l" defTabSz="685800" rtl="0" eaLnBrk="1" fontAlgn="auto" latinLnBrk="0" hangingPunct="1">
              <a:lnSpc>
                <a:spcPct val="130000"/>
              </a:lnSpc>
              <a:spcBef>
                <a:spcPct val="0"/>
              </a:spcBef>
              <a:spcAft>
                <a:spcPts val="750"/>
              </a:spcAft>
              <a:buFont typeface="Arial" pitchFamily="34" charset="0"/>
              <a:buChar char="•"/>
              <a:defRPr kumimoji="0" lang="zh-CN" altLang="en-US" sz="1600" b="0" i="0" u="none" strike="noStrike" kern="1200" cap="none" spc="113"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4"/>
            </p:custDataLst>
          </p:nvPr>
        </p:nvSpPr>
        <p:spPr/>
        <p:txBody>
          <a:bodyPr/>
          <a:lstStyle>
            <a:lvl1pPr>
              <a:lnSpc>
                <a:spcPct val="120000"/>
              </a:lnSpc>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lvl1pPr>
              <a:lnSpc>
                <a:spcPct val="120000"/>
              </a:lnSpc>
              <a:defRPr/>
            </a:lvl1pPr>
          </a:lstStyle>
          <a:p>
            <a:endParaRPr lang="zh-CN" altLang="en-US"/>
          </a:p>
        </p:txBody>
      </p:sp>
      <p:sp>
        <p:nvSpPr>
          <p:cNvPr id="7" name="灯片编号占位符 6"/>
          <p:cNvSpPr>
            <a:spLocks noGrp="1"/>
          </p:cNvSpPr>
          <p:nvPr>
            <p:ph type="sldNum" sz="quarter" idx="12"/>
            <p:custDataLst>
              <p:tags r:id="rId6"/>
            </p:custDataLst>
          </p:nvPr>
        </p:nvSpPr>
        <p:spPr/>
        <p:txBody>
          <a:bodyPr/>
          <a:lstStyle>
            <a:lvl1pPr>
              <a:lnSpc>
                <a:spcPct val="120000"/>
              </a:lnSpc>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custDataLst>
              <p:tags r:id="rId1"/>
            </p:custDataLst>
          </p:nvPr>
        </p:nvSpPr>
        <p:spPr>
          <a:xfrm>
            <a:off x="9452351" y="1571632"/>
            <a:ext cx="713238" cy="4041680"/>
          </a:xfrm>
        </p:spPr>
        <p:txBody>
          <a:bodyPr vert="eaVert" lIns="101600" tIns="38100" rIns="76200" bIns="38100" rtlCol="0" anchor="ctr" anchorCtr="0">
            <a:noAutofit/>
          </a:bodyPr>
          <a:lstStyle>
            <a:lvl1pPr marL="0" marR="0" lvl="0" algn="l" defTabSz="685800" rtl="0" eaLnBrk="1" fontAlgn="auto" latinLnBrk="0" hangingPunct="1">
              <a:lnSpc>
                <a:spcPct val="100000"/>
              </a:lnSpc>
              <a:spcAft>
                <a:spcPct val="0"/>
              </a:spcAft>
              <a:buNone/>
              <a:defRPr kumimoji="0" lang="zh-CN" altLang="en-US" sz="2400" b="1"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2"/>
            </p:custDataLst>
          </p:nvPr>
        </p:nvSpPr>
        <p:spPr>
          <a:xfrm>
            <a:off x="2026444" y="1571626"/>
            <a:ext cx="7371076" cy="4041680"/>
          </a:xfrm>
        </p:spPr>
        <p:txBody>
          <a:bodyPr vert="eaVert"/>
          <a:lstStyle>
            <a:lvl1pPr marL="514985" indent="-286385" eaLnBrk="1" fontAlgn="auto" latinLnBrk="0" hangingPunct="1">
              <a:lnSpc>
                <a:spcPct val="130000"/>
              </a:lnSpc>
              <a:buFont typeface="Arial" pitchFamily="34" charset="0"/>
              <a:buChar char="•"/>
              <a:defRPr baseline="0">
                <a:solidFill>
                  <a:schemeClr val="tx1">
                    <a:lumMod val="85000"/>
                    <a:lumOff val="15000"/>
                  </a:schemeClr>
                </a:solidFill>
                <a:latin typeface="Arial" pitchFamily="34" charset="0"/>
                <a:ea typeface="微软雅黑" panose="020b0503020204020204" pitchFamily="34" charset="-122"/>
              </a:defRPr>
            </a:lvl1pPr>
            <a:lvl2pPr marL="972185" indent="-286385" eaLnBrk="1" fontAlgn="auto" latinLnBrk="0" hangingPunct="1">
              <a:lnSpc>
                <a:spcPct val="130000"/>
              </a:lnSpc>
              <a:buFont typeface="Arial" pitchFamily="34" charset="0"/>
              <a:buChar char="•"/>
              <a:defRPr baseline="0">
                <a:solidFill>
                  <a:schemeClr val="tx1">
                    <a:lumMod val="85000"/>
                    <a:lumOff val="15000"/>
                  </a:schemeClr>
                </a:solidFill>
                <a:latin typeface="Arial" pitchFamily="34" charset="0"/>
                <a:ea typeface="微软雅黑" panose="020b0503020204020204" pitchFamily="34" charset="-122"/>
              </a:defRPr>
            </a:lvl2pPr>
            <a:lvl3pPr marL="1429385" indent="-286385" eaLnBrk="1" fontAlgn="auto" latinLnBrk="0" hangingPunct="1">
              <a:lnSpc>
                <a:spcPct val="130000"/>
              </a:lnSpc>
              <a:buFont typeface="Arial" pitchFamily="34" charset="0"/>
              <a:buChar char="•"/>
              <a:defRPr baseline="0">
                <a:solidFill>
                  <a:schemeClr val="tx1">
                    <a:lumMod val="85000"/>
                    <a:lumOff val="15000"/>
                  </a:schemeClr>
                </a:solidFill>
                <a:latin typeface="Arial" pitchFamily="34" charset="0"/>
                <a:ea typeface="微软雅黑" panose="020b0503020204020204" pitchFamily="34" charset="-122"/>
              </a:defRPr>
            </a:lvl3pPr>
            <a:lvl4pPr marL="1886585" indent="-286385" eaLnBrk="1" fontAlgn="auto" latinLnBrk="0" hangingPunct="1">
              <a:lnSpc>
                <a:spcPct val="130000"/>
              </a:lnSpc>
              <a:buFont typeface="Arial" pitchFamily="34" charset="0"/>
              <a:buChar char="•"/>
              <a:defRPr baseline="0">
                <a:solidFill>
                  <a:schemeClr val="tx1">
                    <a:lumMod val="85000"/>
                    <a:lumOff val="15000"/>
                  </a:schemeClr>
                </a:solidFill>
                <a:latin typeface="Arial" pitchFamily="34" charset="0"/>
                <a:ea typeface="微软雅黑" panose="020b0503020204020204" pitchFamily="34" charset="-122"/>
              </a:defRPr>
            </a:lvl4pPr>
            <a:lvl5pPr marL="2343785" indent="-286385" eaLnBrk="1" fontAlgn="auto" latinLnBrk="0" hangingPunct="1">
              <a:lnSpc>
                <a:spcPct val="130000"/>
              </a:lnSpc>
              <a:buFont typeface="Arial" pitchFamily="34" charset="0"/>
              <a:buChar char="•"/>
              <a:defRPr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lvl1pPr>
              <a:lnSpc>
                <a:spcPct val="120000"/>
              </a:lnSpc>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lvl1pPr>
              <a:lnSpc>
                <a:spcPct val="120000"/>
              </a:lnSpc>
              <a:defRPr/>
            </a:lvl1pPr>
          </a:lstStyle>
          <a:p>
            <a:endParaRPr lang="zh-CN" altLang="en-US"/>
          </a:p>
        </p:txBody>
      </p:sp>
      <p:sp>
        <p:nvSpPr>
          <p:cNvPr id="6" name="灯片编号占位符 5"/>
          <p:cNvSpPr>
            <a:spLocks noGrp="1"/>
          </p:cNvSpPr>
          <p:nvPr>
            <p:ph type="sldNum" sz="quarter" idx="12"/>
            <p:custDataLst>
              <p:tags r:id="rId5"/>
            </p:custDataLst>
          </p:nvPr>
        </p:nvSpPr>
        <p:spPr/>
        <p:txBody>
          <a:bodyPr/>
          <a:lstStyle>
            <a:lvl1pPr>
              <a:lnSpc>
                <a:spcPct val="120000"/>
              </a:lnSpc>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2026448" y="1571632"/>
            <a:ext cx="8139178" cy="404168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7" name="Freeform 348"/>
          <p:cNvSpPr/>
          <p:nvPr>
            <p:custDataLst>
              <p:tags r:id="rId1"/>
            </p:custDataLst>
          </p:nvPr>
        </p:nvSpPr>
        <p:spPr bwMode="auto">
          <a:xfrm>
            <a:off x="8126095" y="4132580"/>
            <a:ext cx="2541905" cy="1746250"/>
          </a:xfrm>
          <a:custGeom>
            <a:gdLst>
              <a:gd name="T0" fmla="*/ 159 w 613"/>
              <a:gd name="T1" fmla="*/ 254 h 316"/>
              <a:gd name="T2" fmla="*/ 203 w 613"/>
              <a:gd name="T3" fmla="*/ 148 h 316"/>
              <a:gd name="T4" fmla="*/ 222 w 613"/>
              <a:gd name="T5" fmla="*/ 136 h 316"/>
              <a:gd name="T6" fmla="*/ 240 w 613"/>
              <a:gd name="T7" fmla="*/ 149 h 316"/>
              <a:gd name="T8" fmla="*/ 306 w 613"/>
              <a:gd name="T9" fmla="*/ 316 h 316"/>
              <a:gd name="T10" fmla="*/ 372 w 613"/>
              <a:gd name="T11" fmla="*/ 149 h 316"/>
              <a:gd name="T12" fmla="*/ 391 w 613"/>
              <a:gd name="T13" fmla="*/ 136 h 316"/>
              <a:gd name="T14" fmla="*/ 391 w 613"/>
              <a:gd name="T15" fmla="*/ 136 h 316"/>
              <a:gd name="T16" fmla="*/ 409 w 613"/>
              <a:gd name="T17" fmla="*/ 148 h 316"/>
              <a:gd name="T18" fmla="*/ 452 w 613"/>
              <a:gd name="T19" fmla="*/ 254 h 316"/>
              <a:gd name="T20" fmla="*/ 583 w 613"/>
              <a:gd name="T21" fmla="*/ 254 h 316"/>
              <a:gd name="T22" fmla="*/ 613 w 613"/>
              <a:gd name="T23" fmla="*/ 161 h 316"/>
              <a:gd name="T24" fmla="*/ 566 w 613"/>
              <a:gd name="T25" fmla="*/ 47 h 316"/>
              <a:gd name="T26" fmla="*/ 453 w 613"/>
              <a:gd name="T27" fmla="*/ 0 h 316"/>
              <a:gd name="T28" fmla="*/ 339 w 613"/>
              <a:gd name="T29" fmla="*/ 47 h 316"/>
              <a:gd name="T30" fmla="*/ 307 w 613"/>
              <a:gd name="T31" fmla="*/ 80 h 316"/>
              <a:gd name="T32" fmla="*/ 273 w 613"/>
              <a:gd name="T33" fmla="*/ 46 h 316"/>
              <a:gd name="T34" fmla="*/ 160 w 613"/>
              <a:gd name="T35" fmla="*/ 0 h 316"/>
              <a:gd name="T36" fmla="*/ 47 w 613"/>
              <a:gd name="T37" fmla="*/ 47 h 316"/>
              <a:gd name="T38" fmla="*/ 0 w 613"/>
              <a:gd name="T39" fmla="*/ 160 h 316"/>
              <a:gd name="T40" fmla="*/ 30 w 613"/>
              <a:gd name="T41" fmla="*/ 254 h 316"/>
              <a:gd name="T42" fmla="*/ 159 w 613"/>
              <a:gd name="T43" fmla="*/ 254 h 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002" h="2750">
                <a:moveTo>
                  <a:pt x="1312" y="0"/>
                </a:moveTo>
                <a:cubicBezTo>
                  <a:pt x="1664" y="0"/>
                  <a:pt x="1992" y="139"/>
                  <a:pt x="2238" y="400"/>
                </a:cubicBezTo>
                <a:cubicBezTo>
                  <a:pt x="2238" y="400"/>
                  <a:pt x="2238" y="400"/>
                  <a:pt x="2517" y="696"/>
                </a:cubicBezTo>
                <a:cubicBezTo>
                  <a:pt x="2517" y="696"/>
                  <a:pt x="2517" y="696"/>
                  <a:pt x="2779" y="409"/>
                </a:cubicBezTo>
                <a:cubicBezTo>
                  <a:pt x="3033" y="148"/>
                  <a:pt x="3361" y="0"/>
                  <a:pt x="3713" y="0"/>
                </a:cubicBezTo>
                <a:cubicBezTo>
                  <a:pt x="3810" y="0"/>
                  <a:pt x="3906" y="12"/>
                  <a:pt x="4000" y="34"/>
                </a:cubicBezTo>
                <a:lnTo>
                  <a:pt x="4003" y="35"/>
                </a:lnTo>
                <a:lnTo>
                  <a:pt x="4003" y="2210"/>
                </a:lnTo>
                <a:lnTo>
                  <a:pt x="3980" y="2210"/>
                </a:lnTo>
                <a:cubicBezTo>
                  <a:pt x="3897" y="2210"/>
                  <a:pt x="3806" y="2210"/>
                  <a:pt x="3705" y="2210"/>
                </a:cubicBezTo>
                <a:cubicBezTo>
                  <a:pt x="3705" y="2210"/>
                  <a:pt x="3705" y="2210"/>
                  <a:pt x="3353" y="1288"/>
                </a:cubicBezTo>
                <a:cubicBezTo>
                  <a:pt x="3328" y="1227"/>
                  <a:pt x="3271" y="1184"/>
                  <a:pt x="3205" y="1184"/>
                </a:cubicBezTo>
                <a:cubicBezTo>
                  <a:pt x="3131" y="1184"/>
                  <a:pt x="3074" y="1227"/>
                  <a:pt x="3049" y="1297"/>
                </a:cubicBezTo>
                <a:cubicBezTo>
                  <a:pt x="3049" y="1297"/>
                  <a:pt x="3049" y="1297"/>
                  <a:pt x="2508" y="2750"/>
                </a:cubicBezTo>
                <a:cubicBezTo>
                  <a:pt x="2508" y="2750"/>
                  <a:pt x="2508" y="2750"/>
                  <a:pt x="1967" y="1297"/>
                </a:cubicBezTo>
                <a:cubicBezTo>
                  <a:pt x="1943" y="1227"/>
                  <a:pt x="1885" y="1184"/>
                  <a:pt x="1820" y="1184"/>
                </a:cubicBezTo>
                <a:cubicBezTo>
                  <a:pt x="1754" y="1184"/>
                  <a:pt x="1697" y="1227"/>
                  <a:pt x="1664" y="1288"/>
                </a:cubicBezTo>
                <a:cubicBezTo>
                  <a:pt x="1664" y="1288"/>
                  <a:pt x="1664" y="1288"/>
                  <a:pt x="1303" y="2210"/>
                </a:cubicBezTo>
                <a:lnTo>
                  <a:pt x="246" y="2210"/>
                </a:lnTo>
                <a:cubicBezTo>
                  <a:pt x="82" y="1975"/>
                  <a:pt x="0" y="1688"/>
                  <a:pt x="0" y="1392"/>
                </a:cubicBezTo>
                <a:cubicBezTo>
                  <a:pt x="0" y="1018"/>
                  <a:pt x="131" y="670"/>
                  <a:pt x="385" y="409"/>
                </a:cubicBezTo>
                <a:cubicBezTo>
                  <a:pt x="631" y="139"/>
                  <a:pt x="959" y="0"/>
                  <a:pt x="1312" y="0"/>
                </a:cubicBezTo>
                <a:close/>
              </a:path>
            </a:pathLst>
          </a:custGeom>
          <a:solidFill>
            <a:schemeClr val="accent1">
              <a:alpha val="10000"/>
            </a:schemeClr>
          </a:solidFill>
          <a:ln>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pPr>
            <a:endParaRPr kumimoji="0" lang="en-AU" sz="1800" b="0" i="0" u="none" strike="noStrike" kern="0" cap="none" spc="0" normalizeH="0" baseline="0" noProof="0">
              <a:ln>
                <a:noFill/>
              </a:ln>
              <a:solidFill>
                <a:srgbClr val="000000"/>
              </a:solidFill>
              <a:effectLst/>
              <a:uLnTx/>
              <a:uFillTx/>
              <a:latin typeface="微软雅黑" panose="020b0503020204020204" pitchFamily="34" charset="-122"/>
              <a:ea typeface="Microsoft YaHei UI" panose="020b0503020204020204" charset="-122"/>
            </a:endParaRPr>
          </a:p>
        </p:txBody>
      </p:sp>
      <p:sp>
        <p:nvSpPr>
          <p:cNvPr id="8" name="Freeform 349"/>
          <p:cNvSpPr/>
          <p:nvPr>
            <p:custDataLst>
              <p:tags r:id="rId2"/>
            </p:custDataLst>
          </p:nvPr>
        </p:nvSpPr>
        <p:spPr bwMode="auto">
          <a:xfrm>
            <a:off x="8477885" y="5285105"/>
            <a:ext cx="2190115" cy="715645"/>
          </a:xfrm>
          <a:custGeom>
            <a:gdLst>
              <a:gd name="T0" fmla="*/ 372 w 479"/>
              <a:gd name="T1" fmla="*/ 85 h 312"/>
              <a:gd name="T2" fmla="*/ 353 w 479"/>
              <a:gd name="T3" fmla="*/ 72 h 312"/>
              <a:gd name="T4" fmla="*/ 324 w 479"/>
              <a:gd name="T5" fmla="*/ 1 h 312"/>
              <a:gd name="T6" fmla="*/ 258 w 479"/>
              <a:gd name="T7" fmla="*/ 169 h 312"/>
              <a:gd name="T8" fmla="*/ 239 w 479"/>
              <a:gd name="T9" fmla="*/ 182 h 312"/>
              <a:gd name="T10" fmla="*/ 221 w 479"/>
              <a:gd name="T11" fmla="*/ 169 h 312"/>
              <a:gd name="T12" fmla="*/ 154 w 479"/>
              <a:gd name="T13" fmla="*/ 0 h 312"/>
              <a:gd name="T14" fmla="*/ 123 w 479"/>
              <a:gd name="T15" fmla="*/ 72 h 312"/>
              <a:gd name="T16" fmla="*/ 105 w 479"/>
              <a:gd name="T17" fmla="*/ 85 h 312"/>
              <a:gd name="T18" fmla="*/ 0 w 479"/>
              <a:gd name="T19" fmla="*/ 85 h 312"/>
              <a:gd name="T20" fmla="*/ 220 w 479"/>
              <a:gd name="T21" fmla="*/ 303 h 312"/>
              <a:gd name="T22" fmla="*/ 241 w 479"/>
              <a:gd name="T23" fmla="*/ 312 h 312"/>
              <a:gd name="T24" fmla="*/ 241 w 479"/>
              <a:gd name="T25" fmla="*/ 312 h 312"/>
              <a:gd name="T26" fmla="*/ 262 w 479"/>
              <a:gd name="T27" fmla="*/ 303 h 312"/>
              <a:gd name="T28" fmla="*/ 479 w 479"/>
              <a:gd name="T29" fmla="*/ 85 h 312"/>
              <a:gd name="T30" fmla="*/ 372 w 479"/>
              <a:gd name="T31" fmla="*/ 85 h 3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449" h="1127">
                <a:moveTo>
                  <a:pt x="2649" y="9"/>
                </a:moveTo>
                <a:cubicBezTo>
                  <a:pt x="2649" y="9"/>
                  <a:pt x="2649" y="9"/>
                  <a:pt x="2886" y="626"/>
                </a:cubicBezTo>
                <a:cubicBezTo>
                  <a:pt x="2910" y="696"/>
                  <a:pt x="2976" y="739"/>
                  <a:pt x="3041" y="739"/>
                </a:cubicBezTo>
                <a:lnTo>
                  <a:pt x="3449" y="739"/>
                </a:lnTo>
                <a:lnTo>
                  <a:pt x="3449" y="1127"/>
                </a:lnTo>
                <a:lnTo>
                  <a:pt x="2236" y="1127"/>
                </a:lnTo>
                <a:lnTo>
                  <a:pt x="2241" y="1113"/>
                </a:lnTo>
                <a:cubicBezTo>
                  <a:pt x="2320" y="899"/>
                  <a:pt x="2446" y="557"/>
                  <a:pt x="2649" y="9"/>
                </a:cubicBezTo>
                <a:close/>
                <a:moveTo>
                  <a:pt x="1259" y="0"/>
                </a:moveTo>
                <a:cubicBezTo>
                  <a:pt x="1259" y="0"/>
                  <a:pt x="1259" y="0"/>
                  <a:pt x="1677" y="1122"/>
                </a:cubicBezTo>
                <a:lnTo>
                  <a:pt x="1679" y="1127"/>
                </a:lnTo>
                <a:lnTo>
                  <a:pt x="368" y="1127"/>
                </a:lnTo>
                <a:lnTo>
                  <a:pt x="353" y="1112"/>
                </a:lnTo>
                <a:cubicBezTo>
                  <a:pt x="244" y="996"/>
                  <a:pt x="126" y="872"/>
                  <a:pt x="0" y="739"/>
                </a:cubicBezTo>
                <a:cubicBezTo>
                  <a:pt x="0" y="739"/>
                  <a:pt x="0" y="739"/>
                  <a:pt x="858" y="739"/>
                </a:cubicBezTo>
                <a:cubicBezTo>
                  <a:pt x="924" y="739"/>
                  <a:pt x="981" y="696"/>
                  <a:pt x="1006" y="626"/>
                </a:cubicBezTo>
                <a:cubicBezTo>
                  <a:pt x="1006" y="626"/>
                  <a:pt x="1006" y="626"/>
                  <a:pt x="1259" y="0"/>
                </a:cubicBezTo>
                <a:close/>
              </a:path>
            </a:pathLst>
          </a:custGeom>
          <a:solidFill>
            <a:schemeClr val="accent1">
              <a:alpha val="10000"/>
            </a:schemeClr>
          </a:solidFill>
          <a:ln>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pPr>
            <a:endParaRPr kumimoji="0" lang="en-AU" sz="1800" b="0" i="0" u="none" strike="noStrike" kern="0" cap="none" spc="0" normalizeH="0" baseline="0" noProof="0">
              <a:ln>
                <a:noFill/>
              </a:ln>
              <a:solidFill>
                <a:srgbClr val="000000"/>
              </a:solidFill>
              <a:effectLst/>
              <a:uLnTx/>
              <a:uFillTx/>
              <a:latin typeface="微软雅黑" panose="020b0503020204020204" pitchFamily="34" charset="-122"/>
              <a:ea typeface="Microsoft YaHei UI" panose="020b0503020204020204" charset="-122"/>
            </a:endParaRPr>
          </a:p>
        </p:txBody>
      </p:sp>
      <p:sp>
        <p:nvSpPr>
          <p:cNvPr id="9" name="Freeform 19"/>
          <p:cNvSpPr/>
          <p:nvPr userDrawn="1">
            <p:custDataLst>
              <p:tags r:id="rId3"/>
            </p:custDataLst>
          </p:nvPr>
        </p:nvSpPr>
        <p:spPr bwMode="auto">
          <a:xfrm>
            <a:off x="2488736" y="2230096"/>
            <a:ext cx="1458913" cy="2684463"/>
          </a:xfrm>
          <a:custGeom>
            <a:gdLst>
              <a:gd name="T0" fmla="*/ 426 w 852"/>
              <a:gd name="T1" fmla="*/ 0 h 1568"/>
              <a:gd name="T2" fmla="*/ 426 w 852"/>
              <a:gd name="T3" fmla="*/ 0 h 1568"/>
              <a:gd name="T4" fmla="*/ 426 w 852"/>
              <a:gd name="T5" fmla="*/ 0 h 1568"/>
              <a:gd name="T6" fmla="*/ 0 w 852"/>
              <a:gd name="T7" fmla="*/ 426 h 1568"/>
              <a:gd name="T8" fmla="*/ 237 w 852"/>
              <a:gd name="T9" fmla="*/ 808 h 1568"/>
              <a:gd name="T10" fmla="*/ 343 w 852"/>
              <a:gd name="T11" fmla="*/ 1035 h 1568"/>
              <a:gd name="T12" fmla="*/ 201 w 852"/>
              <a:gd name="T13" fmla="*/ 1343 h 1568"/>
              <a:gd name="T14" fmla="*/ 426 w 852"/>
              <a:gd name="T15" fmla="*/ 1568 h 1568"/>
              <a:gd name="T16" fmla="*/ 426 w 852"/>
              <a:gd name="T17" fmla="*/ 1568 h 1568"/>
              <a:gd name="T18" fmla="*/ 426 w 852"/>
              <a:gd name="T19" fmla="*/ 1568 h 1568"/>
              <a:gd name="T20" fmla="*/ 426 w 852"/>
              <a:gd name="T21" fmla="*/ 1568 h 1568"/>
              <a:gd name="T22" fmla="*/ 426 w 852"/>
              <a:gd name="T23" fmla="*/ 1568 h 1568"/>
              <a:gd name="T24" fmla="*/ 651 w 852"/>
              <a:gd name="T25" fmla="*/ 1343 h 1568"/>
              <a:gd name="T26" fmla="*/ 509 w 852"/>
              <a:gd name="T27" fmla="*/ 1035 h 1568"/>
              <a:gd name="T28" fmla="*/ 615 w 852"/>
              <a:gd name="T29" fmla="*/ 808 h 1568"/>
              <a:gd name="T30" fmla="*/ 852 w 852"/>
              <a:gd name="T31" fmla="*/ 426 h 1568"/>
              <a:gd name="T32" fmla="*/ 426 w 852"/>
              <a:gd name="T33" fmla="*/ 0 h 1568"/>
              <a:gd name="T34" fmla="*/ 426 w 852"/>
              <a:gd name="T35" fmla="*/ 0 h 1568"/>
              <a:gd name="T36" fmla="*/ 426 w 852"/>
              <a:gd name="T37" fmla="*/ 0 h 15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52" h="1568">
                <a:moveTo>
                  <a:pt x="426" y="0"/>
                </a:moveTo>
                <a:cubicBezTo>
                  <a:pt x="426" y="0"/>
                  <a:pt x="426" y="0"/>
                  <a:pt x="426" y="0"/>
                </a:cubicBezTo>
                <a:cubicBezTo>
                  <a:pt x="426" y="0"/>
                  <a:pt x="426" y="0"/>
                  <a:pt x="426" y="0"/>
                </a:cubicBezTo>
                <a:cubicBezTo>
                  <a:pt x="191" y="0"/>
                  <a:pt x="0" y="191"/>
                  <a:pt x="0" y="426"/>
                </a:cubicBezTo>
                <a:cubicBezTo>
                  <a:pt x="0" y="593"/>
                  <a:pt x="108" y="719"/>
                  <a:pt x="237" y="808"/>
                </a:cubicBezTo>
                <a:cubicBezTo>
                  <a:pt x="325" y="868"/>
                  <a:pt x="357" y="970"/>
                  <a:pt x="343" y="1035"/>
                </a:cubicBezTo>
                <a:cubicBezTo>
                  <a:pt x="319" y="1149"/>
                  <a:pt x="197" y="1202"/>
                  <a:pt x="201" y="1343"/>
                </a:cubicBezTo>
                <a:cubicBezTo>
                  <a:pt x="205" y="1467"/>
                  <a:pt x="302" y="1568"/>
                  <a:pt x="426" y="1568"/>
                </a:cubicBezTo>
                <a:cubicBezTo>
                  <a:pt x="426" y="1568"/>
                  <a:pt x="426" y="1568"/>
                  <a:pt x="426" y="1568"/>
                </a:cubicBezTo>
                <a:cubicBezTo>
                  <a:pt x="426" y="1568"/>
                  <a:pt x="426" y="1568"/>
                  <a:pt x="426" y="1568"/>
                </a:cubicBezTo>
                <a:cubicBezTo>
                  <a:pt x="426" y="1568"/>
                  <a:pt x="426" y="1568"/>
                  <a:pt x="426" y="1568"/>
                </a:cubicBezTo>
                <a:cubicBezTo>
                  <a:pt x="426" y="1568"/>
                  <a:pt x="426" y="1568"/>
                  <a:pt x="426" y="1568"/>
                </a:cubicBezTo>
                <a:cubicBezTo>
                  <a:pt x="550" y="1568"/>
                  <a:pt x="647" y="1467"/>
                  <a:pt x="651" y="1343"/>
                </a:cubicBezTo>
                <a:cubicBezTo>
                  <a:pt x="655" y="1202"/>
                  <a:pt x="532" y="1149"/>
                  <a:pt x="509" y="1035"/>
                </a:cubicBezTo>
                <a:cubicBezTo>
                  <a:pt x="495" y="970"/>
                  <a:pt x="527" y="868"/>
                  <a:pt x="615" y="808"/>
                </a:cubicBezTo>
                <a:cubicBezTo>
                  <a:pt x="744" y="719"/>
                  <a:pt x="852" y="593"/>
                  <a:pt x="852" y="426"/>
                </a:cubicBezTo>
                <a:cubicBezTo>
                  <a:pt x="852" y="191"/>
                  <a:pt x="661" y="0"/>
                  <a:pt x="426" y="0"/>
                </a:cubicBezTo>
                <a:cubicBezTo>
                  <a:pt x="426" y="0"/>
                  <a:pt x="426" y="0"/>
                  <a:pt x="426" y="0"/>
                </a:cubicBezTo>
                <a:cubicBezTo>
                  <a:pt x="426" y="0"/>
                  <a:pt x="426" y="0"/>
                  <a:pt x="426" y="0"/>
                </a:cubicBezTo>
                <a:close/>
              </a:path>
            </a:pathLst>
          </a:custGeom>
          <a:solidFill>
            <a:schemeClr val="accent1">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350"/>
          </a:p>
        </p:txBody>
      </p:sp>
      <p:pic>
        <p:nvPicPr>
          <p:cNvPr id="10" name="图片 9" descr="D:\任务\素材\心脏\3.png3"/>
          <p:cNvPicPr>
            <a:picLocks noChangeAspect="1"/>
          </p:cNvPicPr>
          <p:nvPr userDrawn="1">
            <p:custDataLst>
              <p:tags r:id="rId5"/>
            </p:custDataLst>
          </p:nvPr>
        </p:nvPicPr>
        <p:blipFill>
          <a:blip r:embed="rId4"/>
          <a:stretch>
            <a:fillRect/>
          </a:stretch>
        </p:blipFill>
        <p:spPr>
          <a:xfrm>
            <a:off x="2544140" y="2355533"/>
            <a:ext cx="1348105" cy="1348105"/>
          </a:xfrm>
          <a:prstGeom prst="rect">
            <a:avLst/>
          </a:prstGeom>
          <a:noFill/>
        </p:spPr>
      </p:pic>
      <p:grpSp>
        <p:nvGrpSpPr>
          <p:cNvPr id="11" name="Group 195"/>
          <p:cNvGrpSpPr/>
          <p:nvPr userDrawn="1">
            <p:custDataLst>
              <p:tags r:id="rId6"/>
            </p:custDataLst>
          </p:nvPr>
        </p:nvGrpSpPr>
        <p:grpSpPr>
          <a:xfrm>
            <a:off x="3037618" y="4317509"/>
            <a:ext cx="360363" cy="368300"/>
            <a:chOff x="5846763" y="3030538"/>
            <a:chExt cx="360363" cy="368300"/>
          </a:xfrm>
          <a:solidFill>
            <a:srgbClr val="CFF0FF"/>
          </a:solidFill>
        </p:grpSpPr>
        <p:sp>
          <p:nvSpPr>
            <p:cNvPr id="12" name="Freeform 304"/>
            <p:cNvSpPr/>
            <p:nvPr>
              <p:custDataLst>
                <p:tags r:id="rId7"/>
              </p:custDataLst>
            </p:nvPr>
          </p:nvSpPr>
          <p:spPr bwMode="auto">
            <a:xfrm>
              <a:off x="5922963" y="3030538"/>
              <a:ext cx="207963" cy="88900"/>
            </a:xfrm>
            <a:custGeom>
              <a:gdLst>
                <a:gd name="T0" fmla="*/ 45 w 276"/>
                <a:gd name="T1" fmla="*/ 117 h 117"/>
                <a:gd name="T2" fmla="*/ 45 w 276"/>
                <a:gd name="T3" fmla="*/ 61 h 117"/>
                <a:gd name="T4" fmla="*/ 65 w 276"/>
                <a:gd name="T5" fmla="*/ 41 h 117"/>
                <a:gd name="T6" fmla="*/ 211 w 276"/>
                <a:gd name="T7" fmla="*/ 41 h 117"/>
                <a:gd name="T8" fmla="*/ 231 w 276"/>
                <a:gd name="T9" fmla="*/ 61 h 117"/>
                <a:gd name="T10" fmla="*/ 231 w 276"/>
                <a:gd name="T11" fmla="*/ 117 h 117"/>
                <a:gd name="T12" fmla="*/ 276 w 276"/>
                <a:gd name="T13" fmla="*/ 117 h 117"/>
                <a:gd name="T14" fmla="*/ 276 w 276"/>
                <a:gd name="T15" fmla="*/ 42 h 117"/>
                <a:gd name="T16" fmla="*/ 235 w 276"/>
                <a:gd name="T17" fmla="*/ 0 h 117"/>
                <a:gd name="T18" fmla="*/ 41 w 276"/>
                <a:gd name="T19" fmla="*/ 0 h 117"/>
                <a:gd name="T20" fmla="*/ 0 w 276"/>
                <a:gd name="T21" fmla="*/ 42 h 117"/>
                <a:gd name="T22" fmla="*/ 0 w 276"/>
                <a:gd name="T23" fmla="*/ 117 h 117"/>
                <a:gd name="T24" fmla="*/ 45 w 276"/>
                <a:gd name="T25" fmla="*/ 117 h 1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76" h="117">
                  <a:moveTo>
                    <a:pt x="45" y="117"/>
                  </a:moveTo>
                  <a:cubicBezTo>
                    <a:pt x="45" y="61"/>
                    <a:pt x="45" y="61"/>
                    <a:pt x="45" y="61"/>
                  </a:cubicBezTo>
                  <a:cubicBezTo>
                    <a:pt x="45" y="50"/>
                    <a:pt x="54" y="41"/>
                    <a:pt x="65" y="41"/>
                  </a:cubicBezTo>
                  <a:cubicBezTo>
                    <a:pt x="211" y="41"/>
                    <a:pt x="211" y="41"/>
                    <a:pt x="211" y="41"/>
                  </a:cubicBezTo>
                  <a:cubicBezTo>
                    <a:pt x="222" y="41"/>
                    <a:pt x="231" y="50"/>
                    <a:pt x="231" y="61"/>
                  </a:cubicBezTo>
                  <a:cubicBezTo>
                    <a:pt x="231" y="117"/>
                    <a:pt x="231" y="117"/>
                    <a:pt x="231" y="117"/>
                  </a:cubicBezTo>
                  <a:cubicBezTo>
                    <a:pt x="276" y="117"/>
                    <a:pt x="276" y="117"/>
                    <a:pt x="276" y="117"/>
                  </a:cubicBezTo>
                  <a:cubicBezTo>
                    <a:pt x="276" y="42"/>
                    <a:pt x="276" y="42"/>
                    <a:pt x="276" y="42"/>
                  </a:cubicBezTo>
                  <a:cubicBezTo>
                    <a:pt x="276" y="19"/>
                    <a:pt x="257" y="0"/>
                    <a:pt x="235" y="0"/>
                  </a:cubicBezTo>
                  <a:cubicBezTo>
                    <a:pt x="41" y="0"/>
                    <a:pt x="41" y="0"/>
                    <a:pt x="41" y="0"/>
                  </a:cubicBezTo>
                  <a:cubicBezTo>
                    <a:pt x="19" y="0"/>
                    <a:pt x="0" y="19"/>
                    <a:pt x="0" y="42"/>
                  </a:cubicBezTo>
                  <a:cubicBezTo>
                    <a:pt x="0" y="117"/>
                    <a:pt x="0" y="117"/>
                    <a:pt x="0" y="117"/>
                  </a:cubicBezTo>
                  <a:lnTo>
                    <a:pt x="45" y="117"/>
                  </a:ln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pPr>
              <a:endParaRPr kumimoji="0" lang="en-AU" sz="1800" b="0" i="0" u="none" strike="noStrike" kern="0" cap="none" spc="0" normalizeH="0" baseline="0" noProof="0">
                <a:ln>
                  <a:noFill/>
                </a:ln>
                <a:solidFill>
                  <a:srgbClr val="000000"/>
                </a:solidFill>
                <a:effectLst/>
                <a:uLnTx/>
                <a:uFillTx/>
                <a:latin typeface="微软雅黑" panose="020b0503020204020204" pitchFamily="34" charset="-122"/>
                <a:ea typeface="Microsoft YaHei UI" panose="020b0503020204020204" charset="-122"/>
              </a:endParaRPr>
            </a:p>
          </p:txBody>
        </p:sp>
        <p:sp>
          <p:nvSpPr>
            <p:cNvPr id="13" name="Freeform 305"/>
            <p:cNvSpPr>
              <a:spLocks noEditPoints="1"/>
            </p:cNvSpPr>
            <p:nvPr>
              <p:custDataLst>
                <p:tags r:id="rId8"/>
              </p:custDataLst>
            </p:nvPr>
          </p:nvSpPr>
          <p:spPr bwMode="auto">
            <a:xfrm>
              <a:off x="5846763" y="3119438"/>
              <a:ext cx="360363" cy="279400"/>
            </a:xfrm>
            <a:custGeom>
              <a:gdLst>
                <a:gd name="T0" fmla="*/ 441 w 478"/>
                <a:gd name="T1" fmla="*/ 0 h 373"/>
                <a:gd name="T2" fmla="*/ 37 w 478"/>
                <a:gd name="T3" fmla="*/ 0 h 373"/>
                <a:gd name="T4" fmla="*/ 0 w 478"/>
                <a:gd name="T5" fmla="*/ 37 h 373"/>
                <a:gd name="T6" fmla="*/ 0 w 478"/>
                <a:gd name="T7" fmla="*/ 336 h 373"/>
                <a:gd name="T8" fmla="*/ 37 w 478"/>
                <a:gd name="T9" fmla="*/ 373 h 373"/>
                <a:gd name="T10" fmla="*/ 441 w 478"/>
                <a:gd name="T11" fmla="*/ 373 h 373"/>
                <a:gd name="T12" fmla="*/ 478 w 478"/>
                <a:gd name="T13" fmla="*/ 336 h 373"/>
                <a:gd name="T14" fmla="*/ 478 w 478"/>
                <a:gd name="T15" fmla="*/ 37 h 373"/>
                <a:gd name="T16" fmla="*/ 441 w 478"/>
                <a:gd name="T17" fmla="*/ 0 h 373"/>
                <a:gd name="T18" fmla="*/ 378 w 478"/>
                <a:gd name="T19" fmla="*/ 204 h 373"/>
                <a:gd name="T20" fmla="*/ 356 w 478"/>
                <a:gd name="T21" fmla="*/ 226 h 373"/>
                <a:gd name="T22" fmla="*/ 279 w 478"/>
                <a:gd name="T23" fmla="*/ 226 h 373"/>
                <a:gd name="T24" fmla="*/ 279 w 478"/>
                <a:gd name="T25" fmla="*/ 303 h 373"/>
                <a:gd name="T26" fmla="*/ 257 w 478"/>
                <a:gd name="T27" fmla="*/ 325 h 373"/>
                <a:gd name="T28" fmla="*/ 221 w 478"/>
                <a:gd name="T29" fmla="*/ 325 h 373"/>
                <a:gd name="T30" fmla="*/ 199 w 478"/>
                <a:gd name="T31" fmla="*/ 303 h 373"/>
                <a:gd name="T32" fmla="*/ 199 w 478"/>
                <a:gd name="T33" fmla="*/ 226 h 373"/>
                <a:gd name="T34" fmla="*/ 122 w 478"/>
                <a:gd name="T35" fmla="*/ 226 h 373"/>
                <a:gd name="T36" fmla="*/ 100 w 478"/>
                <a:gd name="T37" fmla="*/ 204 h 373"/>
                <a:gd name="T38" fmla="*/ 100 w 478"/>
                <a:gd name="T39" fmla="*/ 168 h 373"/>
                <a:gd name="T40" fmla="*/ 122 w 478"/>
                <a:gd name="T41" fmla="*/ 146 h 373"/>
                <a:gd name="T42" fmla="*/ 199 w 478"/>
                <a:gd name="T43" fmla="*/ 146 h 373"/>
                <a:gd name="T44" fmla="*/ 199 w 478"/>
                <a:gd name="T45" fmla="*/ 69 h 373"/>
                <a:gd name="T46" fmla="*/ 221 w 478"/>
                <a:gd name="T47" fmla="*/ 47 h 373"/>
                <a:gd name="T48" fmla="*/ 257 w 478"/>
                <a:gd name="T49" fmla="*/ 47 h 373"/>
                <a:gd name="T50" fmla="*/ 279 w 478"/>
                <a:gd name="T51" fmla="*/ 69 h 373"/>
                <a:gd name="T52" fmla="*/ 279 w 478"/>
                <a:gd name="T53" fmla="*/ 146 h 373"/>
                <a:gd name="T54" fmla="*/ 356 w 478"/>
                <a:gd name="T55" fmla="*/ 146 h 373"/>
                <a:gd name="T56" fmla="*/ 378 w 478"/>
                <a:gd name="T57" fmla="*/ 168 h 373"/>
                <a:gd name="T58" fmla="*/ 378 w 478"/>
                <a:gd name="T59" fmla="*/ 204 h 3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78" h="373">
                  <a:moveTo>
                    <a:pt x="441" y="0"/>
                  </a:moveTo>
                  <a:cubicBezTo>
                    <a:pt x="37" y="0"/>
                    <a:pt x="37" y="0"/>
                    <a:pt x="37" y="0"/>
                  </a:cubicBezTo>
                  <a:cubicBezTo>
                    <a:pt x="16" y="0"/>
                    <a:pt x="0" y="16"/>
                    <a:pt x="0" y="37"/>
                  </a:cubicBezTo>
                  <a:cubicBezTo>
                    <a:pt x="0" y="336"/>
                    <a:pt x="0" y="336"/>
                    <a:pt x="0" y="336"/>
                  </a:cubicBezTo>
                  <a:cubicBezTo>
                    <a:pt x="0" y="356"/>
                    <a:pt x="16" y="373"/>
                    <a:pt x="37" y="373"/>
                  </a:cubicBezTo>
                  <a:cubicBezTo>
                    <a:pt x="441" y="373"/>
                    <a:pt x="441" y="373"/>
                    <a:pt x="441" y="373"/>
                  </a:cubicBezTo>
                  <a:cubicBezTo>
                    <a:pt x="462" y="373"/>
                    <a:pt x="478" y="356"/>
                    <a:pt x="478" y="336"/>
                  </a:cubicBezTo>
                  <a:cubicBezTo>
                    <a:pt x="478" y="37"/>
                    <a:pt x="478" y="37"/>
                    <a:pt x="478" y="37"/>
                  </a:cubicBezTo>
                  <a:cubicBezTo>
                    <a:pt x="478" y="16"/>
                    <a:pt x="462" y="0"/>
                    <a:pt x="441" y="0"/>
                  </a:cubicBezTo>
                  <a:close/>
                  <a:moveTo>
                    <a:pt x="378" y="204"/>
                  </a:moveTo>
                  <a:cubicBezTo>
                    <a:pt x="378" y="216"/>
                    <a:pt x="368" y="226"/>
                    <a:pt x="356" y="226"/>
                  </a:cubicBezTo>
                  <a:cubicBezTo>
                    <a:pt x="279" y="226"/>
                    <a:pt x="279" y="226"/>
                    <a:pt x="279" y="226"/>
                  </a:cubicBezTo>
                  <a:cubicBezTo>
                    <a:pt x="279" y="303"/>
                    <a:pt x="279" y="303"/>
                    <a:pt x="279" y="303"/>
                  </a:cubicBezTo>
                  <a:cubicBezTo>
                    <a:pt x="279" y="316"/>
                    <a:pt x="269" y="325"/>
                    <a:pt x="257" y="325"/>
                  </a:cubicBezTo>
                  <a:cubicBezTo>
                    <a:pt x="221" y="325"/>
                    <a:pt x="221" y="325"/>
                    <a:pt x="221" y="325"/>
                  </a:cubicBezTo>
                  <a:cubicBezTo>
                    <a:pt x="209" y="325"/>
                    <a:pt x="199" y="316"/>
                    <a:pt x="199" y="303"/>
                  </a:cubicBezTo>
                  <a:cubicBezTo>
                    <a:pt x="199" y="226"/>
                    <a:pt x="199" y="226"/>
                    <a:pt x="199" y="226"/>
                  </a:cubicBezTo>
                  <a:cubicBezTo>
                    <a:pt x="122" y="226"/>
                    <a:pt x="122" y="226"/>
                    <a:pt x="122" y="226"/>
                  </a:cubicBezTo>
                  <a:cubicBezTo>
                    <a:pt x="110" y="226"/>
                    <a:pt x="100" y="216"/>
                    <a:pt x="100" y="204"/>
                  </a:cubicBezTo>
                  <a:cubicBezTo>
                    <a:pt x="100" y="168"/>
                    <a:pt x="100" y="168"/>
                    <a:pt x="100" y="168"/>
                  </a:cubicBezTo>
                  <a:cubicBezTo>
                    <a:pt x="100" y="156"/>
                    <a:pt x="110" y="146"/>
                    <a:pt x="122" y="146"/>
                  </a:cubicBezTo>
                  <a:cubicBezTo>
                    <a:pt x="199" y="146"/>
                    <a:pt x="199" y="146"/>
                    <a:pt x="199" y="146"/>
                  </a:cubicBezTo>
                  <a:cubicBezTo>
                    <a:pt x="199" y="69"/>
                    <a:pt x="199" y="69"/>
                    <a:pt x="199" y="69"/>
                  </a:cubicBezTo>
                  <a:cubicBezTo>
                    <a:pt x="199" y="57"/>
                    <a:pt x="209" y="47"/>
                    <a:pt x="221" y="47"/>
                  </a:cubicBezTo>
                  <a:cubicBezTo>
                    <a:pt x="257" y="47"/>
                    <a:pt x="257" y="47"/>
                    <a:pt x="257" y="47"/>
                  </a:cubicBezTo>
                  <a:cubicBezTo>
                    <a:pt x="269" y="47"/>
                    <a:pt x="279" y="57"/>
                    <a:pt x="279" y="69"/>
                  </a:cubicBezTo>
                  <a:cubicBezTo>
                    <a:pt x="279" y="146"/>
                    <a:pt x="279" y="146"/>
                    <a:pt x="279" y="146"/>
                  </a:cubicBezTo>
                  <a:cubicBezTo>
                    <a:pt x="356" y="146"/>
                    <a:pt x="356" y="146"/>
                    <a:pt x="356" y="146"/>
                  </a:cubicBezTo>
                  <a:cubicBezTo>
                    <a:pt x="368" y="146"/>
                    <a:pt x="378" y="156"/>
                    <a:pt x="378" y="168"/>
                  </a:cubicBezTo>
                  <a:lnTo>
                    <a:pt x="378" y="204"/>
                  </a:ln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pPr>
              <a:endParaRPr kumimoji="0" lang="en-AU" sz="1800" b="0" i="0" u="none" strike="noStrike" kern="0" cap="none" spc="0" normalizeH="0" baseline="0" noProof="0">
                <a:ln>
                  <a:noFill/>
                </a:ln>
                <a:solidFill>
                  <a:srgbClr val="000000"/>
                </a:solidFill>
                <a:effectLst/>
                <a:uLnTx/>
                <a:uFillTx/>
                <a:latin typeface="微软雅黑" panose="020b0503020204020204" pitchFamily="34" charset="-122"/>
                <a:ea typeface="Microsoft YaHei UI" panose="020b0503020204020204" charset="-122"/>
              </a:endParaRPr>
            </a:p>
          </p:txBody>
        </p:sp>
      </p:grpSp>
      <p:sp>
        <p:nvSpPr>
          <p:cNvPr id="2" name="标题 1"/>
          <p:cNvSpPr>
            <a:spLocks noGrp="1"/>
          </p:cNvSpPr>
          <p:nvPr userDrawn="1">
            <p:ph type="title" hasCustomPrompt="1"/>
            <p:custDataLst>
              <p:tags r:id="rId9"/>
            </p:custDataLst>
          </p:nvPr>
        </p:nvSpPr>
        <p:spPr>
          <a:xfrm>
            <a:off x="4454000" y="2646185"/>
            <a:ext cx="5461200" cy="766800"/>
          </a:xfrm>
        </p:spPr>
        <p:txBody>
          <a:bodyPr vert="horz" lIns="90000" tIns="46800" rIns="90000" bIns="46800" rtlCol="0" anchor="b" anchorCtr="0">
            <a:normAutofit/>
          </a:bodyPr>
          <a:lstStyle>
            <a:lvl1pPr marL="0" marR="0" algn="l" defTabSz="685800" rtl="0" eaLnBrk="1" fontAlgn="auto" latinLnBrk="0" hangingPunct="1">
              <a:lnSpc>
                <a:spcPct val="100000"/>
              </a:lnSpc>
              <a:buNone/>
              <a:defRPr kumimoji="0" lang="zh-CN" altLang="en-US" sz="5400" b="1" i="0" u="none" strike="noStrike" kern="1200" cap="none" spc="450" normalizeH="0" baseline="0" noProof="1">
                <a:solidFill>
                  <a:schemeClr val="bg2">
                    <a:lumMod val="7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单击此处编辑标题</a:t>
            </a:r>
            <a:endParaRPr>
              <a:sym typeface="+mn-ea"/>
            </a:endParaRPr>
          </a:p>
        </p:txBody>
      </p:sp>
      <p:sp>
        <p:nvSpPr>
          <p:cNvPr id="3" name="日期占位符 2"/>
          <p:cNvSpPr>
            <a:spLocks noGrp="1"/>
          </p:cNvSpPr>
          <p:nvPr userDrawn="1">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1"/>
            </p:custDataLst>
          </p:nvPr>
        </p:nvSpPr>
        <p:spPr/>
        <p:txBody>
          <a:bodyPr/>
          <a:lstStyle/>
          <a:p>
            <a:endParaRPr lang="zh-CN" altLang="en-US"/>
          </a:p>
        </p:txBody>
      </p:sp>
      <p:sp>
        <p:nvSpPr>
          <p:cNvPr id="5" name="灯片编号占位符 4"/>
          <p:cNvSpPr>
            <a:spLocks noGrp="1"/>
          </p:cNvSpPr>
          <p:nvPr userDrawn="1">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userDrawn="1">
            <p:ph type="body" sz="quarter" idx="13" hasCustomPrompt="1"/>
            <p:custDataLst>
              <p:tags r:id="rId13"/>
            </p:custDataLst>
          </p:nvPr>
        </p:nvSpPr>
        <p:spPr>
          <a:xfrm>
            <a:off x="4454525" y="3486450"/>
            <a:ext cx="5461000" cy="435600"/>
          </a:xfrm>
        </p:spPr>
        <p:txBody>
          <a:bodyPr lIns="90000" tIns="46800" rIns="90000" bIns="46800" anchor="ctr">
            <a:normAutofit/>
          </a:bodyPr>
          <a:lstStyle>
            <a:lvl1pPr marL="0" indent="0" algn="l">
              <a:buNone/>
              <a:defRPr sz="2400">
                <a:solidFill>
                  <a:schemeClr val="tx1">
                    <a:lumMod val="65000"/>
                    <a:lumOff val="35000"/>
                  </a:schemeClr>
                </a:solidFill>
              </a:defRPr>
            </a:lvl1pPr>
          </a:lstStyle>
          <a:p>
            <a:pPr lvl="0"/>
            <a:r>
              <a:rPr lang="zh-CN" altLang="en-US"/>
              <a:t>单击此处添加文本</a:t>
            </a:r>
            <a:endParaRPr lang="zh-CN" altLang="en-US"/>
          </a:p>
        </p:txBody>
      </p:sp>
      <p:sp>
        <p:nvSpPr>
          <p:cNvPr id="17" name="文本占位符 16"/>
          <p:cNvSpPr>
            <a:spLocks noGrp="1"/>
          </p:cNvSpPr>
          <p:nvPr userDrawn="1">
            <p:ph type="body" sz="quarter" idx="14" hasCustomPrompt="1"/>
            <p:custDataLst>
              <p:tags r:id="rId14"/>
            </p:custDataLst>
          </p:nvPr>
        </p:nvSpPr>
        <p:spPr>
          <a:xfrm>
            <a:off x="4454200" y="4010660"/>
            <a:ext cx="5461000" cy="435600"/>
          </a:xfrm>
        </p:spPr>
        <p:txBody>
          <a:bodyPr lIns="90000" tIns="46800" rIns="90000" bIns="46800" anchor="ctr">
            <a:normAutofit/>
          </a:bodyPr>
          <a:lstStyle>
            <a:lvl1pPr marL="0" indent="0" algn="l">
              <a:buNone/>
              <a:defRPr sz="2400">
                <a:solidFill>
                  <a:schemeClr val="tx1">
                    <a:lumMod val="65000"/>
                    <a:lumOff val="35000"/>
                  </a:schemeClr>
                </a:solidFill>
              </a:defRPr>
            </a:lvl1pPr>
          </a:lstStyle>
          <a:p>
            <a:pPr lvl="0"/>
            <a:r>
              <a:rPr lang="zh-CN" altLang="en-US"/>
              <a:t>单击此处添加文本</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p:bgPr>
        <a:solidFill>
          <a:schemeClr val="bg2"/>
        </a:solidFill>
        <a:effectLst/>
      </p:bgPr>
    </p:bg>
    <p:spTree>
      <p:nvGrpSpPr>
        <p:cNvPr id="1" name=""/>
        <p:cNvGrpSpPr/>
        <p:nvPr/>
      </p:nvGrpSpPr>
      <p:grpSpPr>
        <a:xfrm>
          <a:off x="0" y="0"/>
          <a:ext cx="0" cy="0"/>
        </a:xfrm>
      </p:grpSpPr>
      <p:sp>
        <p:nvSpPr>
          <p:cNvPr id="2" name="标题 1"/>
          <p:cNvSpPr>
            <a:spLocks noGrp="1"/>
          </p:cNvSpPr>
          <p:nvPr>
            <p:ph type="ctrTitle" hasCustomPrompt="1"/>
            <p:custDataLst>
              <p:tags r:id="rId1"/>
            </p:custDataLst>
          </p:nvPr>
        </p:nvSpPr>
        <p:spPr>
          <a:xfrm>
            <a:off x="669882" y="2588281"/>
            <a:ext cx="10852237" cy="899167"/>
          </a:xfrm>
        </p:spPr>
        <p:txBody>
          <a:bodyPr lIns="101600" tIns="38100" rIns="25400" bIns="38100" anchor="t" anchorCtr="0">
            <a:normAutofit/>
          </a:bodyPr>
          <a:lstStyle>
            <a:lvl1pPr algn="ctr">
              <a:defRPr sz="5400" spc="600">
                <a:solidFill>
                  <a:schemeClr val="tx1">
                    <a:lumMod val="85000"/>
                    <a:lumOff val="15000"/>
                  </a:schemeClr>
                </a:solidFill>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2"/>
            </p:custDataLst>
          </p:nvPr>
        </p:nvSpPr>
        <p:spPr>
          <a:xfrm>
            <a:off x="669882" y="3566160"/>
            <a:ext cx="10852237" cy="950984"/>
          </a:xfrm>
        </p:spPr>
        <p:txBody>
          <a:bodyPr lIns="101600" tIns="38100" rIns="76200" bIns="38100">
            <a:normAutofit/>
          </a:bodyPr>
          <a:lstStyle>
            <a:lvl1pPr marL="0" indent="0" algn="ctr" eaLnBrk="1" fontAlgn="auto" latinLnBrk="0" hangingPunct="1">
              <a:lnSpc>
                <a:spcPct val="100000"/>
              </a:lnSpc>
              <a:buNone/>
              <a:defRPr sz="2400" u="none" strike="noStrike" kern="1200" cap="none" spc="200" normalizeH="0" baseline="0">
                <a:solidFill>
                  <a:schemeClr val="tx1">
                    <a:lumMod val="85000"/>
                    <a:lumOff val="15000"/>
                  </a:schemeClr>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3"/>
            </p:custDataLst>
          </p:nvPr>
        </p:nvSpPr>
        <p:spPr/>
        <p:txBody>
          <a:bodyPr>
            <a:normAutofit/>
          </a:bodyPr>
          <a:lstStyle>
            <a:lvl1pPr>
              <a:defRPr>
                <a:solidFill>
                  <a:schemeClr val="tx1">
                    <a:lumMod val="85000"/>
                    <a:lumOff val="15000"/>
                  </a:schemeClr>
                </a:solidFill>
              </a:defRPr>
            </a:lvl1p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normAutofit/>
          </a:bodyPr>
          <a:lstStyle>
            <a:lvl1pPr>
              <a:defRPr>
                <a:solidFill>
                  <a:schemeClr val="tx1">
                    <a:lumMod val="85000"/>
                    <a:lumOff val="15000"/>
                  </a:schemeClr>
                </a:solidFill>
              </a:defRPr>
            </a:lvl1pPr>
          </a:lstStyle>
          <a:p>
            <a:endParaRPr lang="zh-CN" altLang="en-US"/>
          </a:p>
        </p:txBody>
      </p:sp>
      <p:sp>
        <p:nvSpPr>
          <p:cNvPr id="18" name="灯片编号占位符 17"/>
          <p:cNvSpPr>
            <a:spLocks noGrp="1"/>
          </p:cNvSpPr>
          <p:nvPr>
            <p:ph type="sldNum" sz="quarter" idx="12"/>
            <p:custDataLst>
              <p:tags r:id="rId5"/>
            </p:custDataLst>
          </p:nvPr>
        </p:nvSpPr>
        <p:spPr/>
        <p:txBody>
          <a:bodyPr>
            <a:normAutofit/>
          </a:bodyPr>
          <a:lstStyle>
            <a:lvl1pPr>
              <a:defRPr>
                <a:solidFill>
                  <a:schemeClr val="tx1">
                    <a:lumMod val="85000"/>
                    <a:lumOff val="15000"/>
                  </a:schemeClr>
                </a:solidFill>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2"/>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3"/>
            </p:custDataLst>
          </p:nvPr>
        </p:nvSpPr>
        <p:spPr/>
        <p:txBody>
          <a:bodyPr>
            <a:normAutofit/>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normAutofit/>
          </a:bodyPr>
          <a:lstStyle>
            <a:lvl1pPr>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5"/>
            </p:custDataLst>
          </p:nvPr>
        </p:nvSpPr>
        <p:spPr/>
        <p:txBody>
          <a:bodyPr>
            <a:normAutofit/>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930" y="3808730"/>
            <a:ext cx="10852237" cy="624845"/>
          </a:xfrm>
        </p:spPr>
        <p:txBody>
          <a:bodyPr lIns="101600" tIns="38100" rIns="63500" bIns="38100" anchor="t" anchorCtr="0">
            <a:normAutofit/>
          </a:bodyPr>
          <a:lstStyle>
            <a:lvl1pPr>
              <a:defRPr sz="3600" u="none" strike="noStrike" kern="1200" cap="none" spc="300" normalizeH="0" baseline="0">
                <a:solidFill>
                  <a:schemeClr val="tx1">
                    <a:lumMod val="85000"/>
                    <a:lumOff val="15000"/>
                  </a:schemeClr>
                </a:solidFill>
                <a:uFillTx/>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3" name="文本占位符 2"/>
          <p:cNvSpPr>
            <a:spLocks noGrp="1"/>
          </p:cNvSpPr>
          <p:nvPr>
            <p:ph type="body" idx="1"/>
            <p:custDataLst>
              <p:tags r:id="rId2"/>
            </p:custDataLst>
          </p:nvPr>
        </p:nvSpPr>
        <p:spPr>
          <a:xfrm>
            <a:off x="669925" y="4511675"/>
            <a:ext cx="10852237" cy="1077985"/>
          </a:xfrm>
        </p:spPr>
        <p:txBody>
          <a:bodyPr lIns="101600" tIns="38100" rIns="76200" bIns="38100">
            <a:normAutofit/>
          </a:bodyPr>
          <a:lstStyle>
            <a:lvl1pPr marL="0" indent="0" eaLnBrk="1" fontAlgn="auto" latinLnBrk="0" hangingPunct="1">
              <a:lnSpc>
                <a:spcPct val="100000"/>
              </a:lnSpc>
              <a:spcAft>
                <a:spcPct val="0"/>
              </a:spcAft>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3"/>
            </p:custDataLst>
          </p:nvPr>
        </p:nvSpPr>
        <p:spPr/>
        <p:txBody>
          <a:bodyPr>
            <a:normAutofit/>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normAutofit/>
          </a:bodyPr>
          <a:lstStyle>
            <a:lvl1pPr>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5"/>
            </p:custDataLst>
          </p:nvPr>
        </p:nvSpPr>
        <p:spPr/>
        <p:txBody>
          <a:bodyPr>
            <a:normAutofit/>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2"/>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3"/>
            </p:custDataLst>
          </p:nvPr>
        </p:nvSpPr>
        <p:spPr>
          <a:xfrm>
            <a:off x="6238877" y="952508"/>
            <a:ext cx="5283242" cy="5388907"/>
          </a:xfrm>
        </p:spPr>
        <p:txBody>
          <a:bodyPr>
            <a:normAutofit/>
          </a:bodyPr>
          <a:lstStyle>
            <a:lvl1pPr>
              <a:defRPr sz="1600" baseline="0">
                <a:latin typeface="Arial" pitchFamily="34" charset="0"/>
                <a:ea typeface="微软雅黑" panose="020b0503020204020204" pitchFamily="34" charset="-122"/>
              </a:defRPr>
            </a:lvl1pPr>
            <a:lvl2pPr>
              <a:defRPr sz="1600" baseline="0">
                <a:latin typeface="Arial" pitchFamily="34" charset="0"/>
                <a:ea typeface="微软雅黑" panose="020b0503020204020204" pitchFamily="34" charset="-122"/>
              </a:defRPr>
            </a:lvl2pPr>
            <a:lvl3pPr>
              <a:defRPr sz="1600" baseline="0">
                <a:latin typeface="Arial" pitchFamily="34" charset="0"/>
                <a:ea typeface="微软雅黑" panose="020b0503020204020204" pitchFamily="34" charset="-122"/>
              </a:defRPr>
            </a:lvl3pPr>
            <a:lvl4pPr>
              <a:defRPr sz="1600" baseline="0">
                <a:latin typeface="Arial" pitchFamily="34" charset="0"/>
                <a:ea typeface="微软雅黑" panose="020b0503020204020204" pitchFamily="34" charset="-122"/>
              </a:defRPr>
            </a:lvl4pPr>
            <a:lvl5pPr>
              <a:defRPr sz="1600" baseline="0">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normAutofit/>
          </a:bodyPr>
          <a:lstStyle>
            <a:lvl1pPr>
              <a:defRPr baseline="0">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normAutofit/>
          </a:bodyPr>
          <a:lstStyle>
            <a:lvl1pPr>
              <a:defRPr baseline="0">
                <a:latin typeface="Arial" pitchFamily="34" charset="0"/>
              </a:defRPr>
            </a:lvl1pPr>
          </a:lstStyle>
          <a:p>
            <a:endParaRPr lang="zh-CN" altLang="en-US"/>
          </a:p>
        </p:txBody>
      </p:sp>
      <p:sp>
        <p:nvSpPr>
          <p:cNvPr id="7" name="灯片编号占位符 6"/>
          <p:cNvSpPr>
            <a:spLocks noGrp="1"/>
          </p:cNvSpPr>
          <p:nvPr>
            <p:ph type="sldNum" sz="quarter" idx="12"/>
            <p:custDataLst>
              <p:tags r:id="rId6"/>
            </p:custDataLst>
          </p:nvPr>
        </p:nvSpPr>
        <p:spPr/>
        <p:txBody>
          <a:bodyPr>
            <a:normAutofit/>
          </a:bodyPr>
          <a:lstStyle>
            <a:lvl1pPr>
              <a:defRPr baseline="0">
                <a:latin typeface="Arial" pitchFamily="34" charset="0"/>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2"/>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4"/>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5"/>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6"/>
            </p:custDataLst>
          </p:nvPr>
        </p:nvSpPr>
        <p:spPr/>
        <p:txBody>
          <a:bodyPr>
            <a:normAutofit/>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normAutofit/>
          </a:bodyPr>
          <a:lstStyle>
            <a:lvl1pPr>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8"/>
            </p:custDataLst>
          </p:nvPr>
        </p:nvSpPr>
        <p:spPr/>
        <p:txBody>
          <a:bodyPr>
            <a:normAutofit/>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2"/>
            </p:custDataLst>
          </p:nvPr>
        </p:nvSpPr>
        <p:spPr/>
        <p:txBody>
          <a:bodyPr>
            <a:normAutofit/>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normAutofit/>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4"/>
            </p:custDataLst>
          </p:nvPr>
        </p:nvSpPr>
        <p:spPr/>
        <p:txBody>
          <a:bodyPr>
            <a:normAutofit/>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lvl1pPr>
              <a:defRPr>
                <a:solidFill>
                  <a:schemeClr val="tx1">
                    <a:lumMod val="85000"/>
                    <a:lumOff val="15000"/>
                  </a:schemeClr>
                </a:solidFill>
              </a:defRPr>
            </a:lvl1p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lvl1pPr>
              <a:defRPr>
                <a:solidFill>
                  <a:schemeClr val="tx1">
                    <a:lumMod val="85000"/>
                    <a:lumOff val="15000"/>
                  </a:schemeClr>
                </a:solidFill>
              </a:defRPr>
            </a:lvl1pPr>
          </a:lstStyle>
          <a:p>
            <a:endParaRPr lang="zh-CN" altLang="en-US"/>
          </a:p>
        </p:txBody>
      </p:sp>
      <p:sp>
        <p:nvSpPr>
          <p:cNvPr id="4" name="灯片编号占位符 3"/>
          <p:cNvSpPr>
            <a:spLocks noGrp="1"/>
          </p:cNvSpPr>
          <p:nvPr>
            <p:ph type="sldNum" sz="quarter" idx="12"/>
            <p:custDataLst>
              <p:tags r:id="rId3"/>
            </p:custDataLst>
          </p:nvPr>
        </p:nvSpPr>
        <p:spPr/>
        <p:txBody>
          <a:bodyPr/>
          <a:lstStyle>
            <a:lvl1pPr>
              <a:defRPr>
                <a:solidFill>
                  <a:schemeClr val="tx1">
                    <a:lumMod val="85000"/>
                    <a:lumOff val="15000"/>
                  </a:schemeClr>
                </a:solidFill>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2"/>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3"/>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4"/>
            </p:custDataLst>
          </p:nvPr>
        </p:nvSpPr>
        <p:spPr/>
        <p:txBody>
          <a:bodyPr>
            <a:normAutofit/>
          </a:bodyPr>
          <a:lstStyle>
            <a:lvl1pPr>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normAutofit/>
          </a:bodyPr>
          <a:lstStyle>
            <a:lvl1pPr>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6"/>
            </p:custDataLst>
          </p:nvPr>
        </p:nvSpPr>
        <p:spPr/>
        <p:txBody>
          <a:bodyPr>
            <a:normAutofit/>
          </a:bodyPr>
          <a:lstStyle>
            <a:lvl1pPr>
              <a:defRPr baseline="0">
                <a:solidFill>
                  <a:schemeClr val="tx1">
                    <a:lumMod val="85000"/>
                    <a:lumOff val="15000"/>
                  </a:schemeClr>
                </a:solidFill>
                <a:latin typeface="Arial" pitchFamily="34" charset="0"/>
              </a:defRPr>
            </a:lvl1pPr>
          </a:lstStyle>
          <a:p>
            <a:fld id="{FABC47A4-756D-490B-A52F-7D9E2C9FC05F}" type="slidenum">
              <a:rPr lang="zh-CN" altLang="en-US" smtClean="0"/>
              <a:t>0</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bg2"/>
        </a:solidFill>
        <a:effectLst/>
      </p:bgPr>
    </p:bg>
    <p:spTree>
      <p:nvGrpSpPr>
        <p:cNvPr id="1" name=""/>
        <p:cNvGrpSpPr/>
        <p:nvPr/>
      </p:nvGrpSpPr>
      <p:grpSpPr>
        <a:xfrm>
          <a:off x="0" y="0"/>
          <a:ext cx="0" cy="0"/>
        </a:xfrm>
      </p:grpSpPr>
      <p:sp>
        <p:nvSpPr>
          <p:cNvPr id="2" name="竖排标题 1"/>
          <p:cNvSpPr>
            <a:spLocks noGrp="1"/>
          </p:cNvSpPr>
          <p:nvPr>
            <p:ph type="title" orient="vert"/>
            <p:custDataLst>
              <p:tags r:id="rId1"/>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2"/>
            </p:custDataLst>
          </p:nvPr>
        </p:nvSpPr>
        <p:spPr>
          <a:xfrm>
            <a:off x="669925" y="952500"/>
            <a:ext cx="9828101" cy="5388907"/>
          </a:xfrm>
        </p:spPr>
        <p:txBody>
          <a:bodyPr vert="eaVert">
            <a:normAutofit/>
          </a:bodyPr>
          <a:lstStyle>
            <a:lvl1pPr indent="0" eaLnBrk="1" fontAlgn="auto" latinLnBrk="0" hangingPunct="1">
              <a:defRPr baseline="0">
                <a:solidFill>
                  <a:schemeClr val="tx1">
                    <a:lumMod val="85000"/>
                    <a:lumOff val="15000"/>
                  </a:schemeClr>
                </a:solidFill>
                <a:latin typeface="Arial" pitchFamily="34" charset="0"/>
                <a:ea typeface="微软雅黑" panose="020b0503020204020204" pitchFamily="34" charset="-122"/>
              </a:defRPr>
            </a:lvl1pPr>
            <a:lvl2pPr indent="0" eaLnBrk="1" fontAlgn="auto" latinLnBrk="0" hangingPunct="1">
              <a:defRPr baseline="0">
                <a:solidFill>
                  <a:schemeClr val="tx1">
                    <a:lumMod val="85000"/>
                    <a:lumOff val="15000"/>
                  </a:schemeClr>
                </a:solidFill>
                <a:latin typeface="Arial" pitchFamily="34" charset="0"/>
                <a:ea typeface="微软雅黑" panose="020b0503020204020204" pitchFamily="34" charset="-122"/>
              </a:defRPr>
            </a:lvl2pPr>
            <a:lvl3pPr indent="0" eaLnBrk="1" fontAlgn="auto" latinLnBrk="0" hangingPunct="1">
              <a:defRPr baseline="0">
                <a:solidFill>
                  <a:schemeClr val="tx1">
                    <a:lumMod val="85000"/>
                    <a:lumOff val="15000"/>
                  </a:schemeClr>
                </a:solidFill>
                <a:latin typeface="Arial" pitchFamily="34" charset="0"/>
                <a:ea typeface="微软雅黑" panose="020b0503020204020204" pitchFamily="34" charset="-122"/>
              </a:defRPr>
            </a:lvl3pPr>
            <a:lvl4pPr indent="0" eaLnBrk="1" fontAlgn="auto" latinLnBrk="0" hangingPunct="1">
              <a:defRPr baseline="0">
                <a:solidFill>
                  <a:schemeClr val="tx1">
                    <a:lumMod val="85000"/>
                    <a:lumOff val="15000"/>
                  </a:schemeClr>
                </a:solidFill>
                <a:latin typeface="Arial" pitchFamily="34" charset="0"/>
                <a:ea typeface="微软雅黑" panose="020b0503020204020204" pitchFamily="34" charset="-122"/>
              </a:defRPr>
            </a:lvl4pPr>
            <a:lvl5pPr indent="0" eaLnBrk="1" fontAlgn="auto" latinLnBrk="0" hangingPunct="1">
              <a:defRPr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normAutofit/>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normAutofit/>
          </a:bodyPr>
          <a:lstStyle>
            <a:lvl1pPr>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5"/>
            </p:custDataLst>
          </p:nvPr>
        </p:nvSpPr>
        <p:spPr/>
        <p:txBody>
          <a:bodyPr>
            <a:normAutofit/>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bg2"/>
        </a:solidFill>
        <a:effectLst/>
      </p:bgPr>
    </p:bg>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lvl1pPr>
              <a:defRPr>
                <a:solidFill>
                  <a:schemeClr val="tx1">
                    <a:lumMod val="85000"/>
                    <a:lumOff val="15000"/>
                  </a:schemeClr>
                </a:solidFill>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lvl1pPr>
              <a:defRPr>
                <a:solidFill>
                  <a:schemeClr val="tx1">
                    <a:lumMod val="85000"/>
                    <a:lumOff val="15000"/>
                  </a:schemeClr>
                </a:solidFill>
              </a:defRPr>
            </a:lvl1pPr>
          </a:lstStyle>
          <a:p>
            <a:endParaRPr lang="zh-CN" altLang="en-US"/>
          </a:p>
        </p:txBody>
      </p:sp>
      <p:sp>
        <p:nvSpPr>
          <p:cNvPr id="5" name="灯片编号占位符 4"/>
          <p:cNvSpPr>
            <a:spLocks noGrp="1"/>
          </p:cNvSpPr>
          <p:nvPr>
            <p:ph type="sldNum" sz="quarter" idx="12"/>
            <p:custDataLst>
              <p:tags r:id="rId3"/>
            </p:custDataLst>
          </p:nvPr>
        </p:nvSpPr>
        <p:spPr/>
        <p:txBody>
          <a:bodyPr/>
          <a:lstStyle>
            <a:lvl1pPr>
              <a:defRPr>
                <a:solidFill>
                  <a:schemeClr val="tx1">
                    <a:lumMod val="85000"/>
                    <a:lumOff val="15000"/>
                  </a:schemeClr>
                </a:solidFill>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669882" y="2588281"/>
            <a:ext cx="10852237" cy="899167"/>
          </a:xfrm>
        </p:spPr>
        <p:txBody>
          <a:bodyPr vert="horz" lIns="101600" tIns="38100" rIns="25400" bIns="38100" rtlCol="0" anchor="t" anchorCtr="0">
            <a:normAutofit/>
          </a:bodyPr>
          <a:lstStyle>
            <a:lvl1pPr marL="0" marR="0" algn="ctr" defTabSz="914400" rtl="0" eaLnBrk="1" fontAlgn="auto" latinLnBrk="0" hangingPunct="1">
              <a:lnSpc>
                <a:spcPct val="100000"/>
              </a:lnSpc>
              <a:buNone/>
              <a:defRPr kumimoji="0" lang="zh-CN" altLang="en-US" sz="5400" b="1" i="0" u="none" strike="noStrike" kern="1200" cap="none" spc="6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单击此处编辑标题</a:t>
            </a:r>
            <a:endParaRPr>
              <a:sym typeface="+mn-ea"/>
            </a:endParaRPr>
          </a:p>
        </p:txBody>
      </p:sp>
      <p:sp>
        <p:nvSpPr>
          <p:cNvPr id="3" name="日期占位符 2"/>
          <p:cNvSpPr>
            <a:spLocks noGrp="1"/>
          </p:cNvSpPr>
          <p:nvPr>
            <p:ph type="dt" sz="half" idx="10"/>
            <p:custDataLst>
              <p:tags r:id="rId2"/>
            </p:custDataLst>
          </p:nvPr>
        </p:nvSpPr>
        <p:spPr/>
        <p:txBody>
          <a:bodyPr>
            <a:normAutofit/>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normAutofit/>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4"/>
            </p:custDataLst>
          </p:nvPr>
        </p:nvSpPr>
        <p:spPr/>
        <p:txBody>
          <a:bodyPr>
            <a:normAutofit/>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76.xml" /><Relationship Id="rId13" Type="http://schemas.openxmlformats.org/officeDocument/2006/relationships/tags" Target="../tags/tag77.xml" /><Relationship Id="rId14" Type="http://schemas.openxmlformats.org/officeDocument/2006/relationships/tags" Target="../tags/tag78.xml" /><Relationship Id="rId15" Type="http://schemas.openxmlformats.org/officeDocument/2006/relationships/tags" Target="../tags/tag79.xml" /><Relationship Id="rId16" Type="http://schemas.openxmlformats.org/officeDocument/2006/relationships/tags" Target="../tags/tag80.xml" /><Relationship Id="rId17" Type="http://schemas.openxmlformats.org/officeDocument/2006/relationships/tags" Target="../tags/tag81.xml" /><Relationship Id="rId18" Type="http://schemas.openxmlformats.org/officeDocument/2006/relationships/image" Target="../media/image3.png" /><Relationship Id="rId19" Type="http://schemas.openxmlformats.org/officeDocument/2006/relationships/tags" Target="../tags/tag82.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tags" Target="../tags/tag138.xml" /><Relationship Id="rId13" Type="http://schemas.openxmlformats.org/officeDocument/2006/relationships/tags" Target="../tags/tag139.xml" /><Relationship Id="rId14" Type="http://schemas.openxmlformats.org/officeDocument/2006/relationships/tags" Target="../tags/tag140.xml" /><Relationship Id="rId15" Type="http://schemas.openxmlformats.org/officeDocument/2006/relationships/tags" Target="../tags/tag141.xml" /><Relationship Id="rId16" Type="http://schemas.openxmlformats.org/officeDocument/2006/relationships/tags" Target="../tags/tag142.xml" /><Relationship Id="rId17" Type="http://schemas.openxmlformats.org/officeDocument/2006/relationships/tags" Target="../tags/tag143.xml" /><Relationship Id="rId18"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2026412" y="1189673"/>
            <a:ext cx="8139178" cy="331473"/>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2026412" y="1571632"/>
            <a:ext cx="8139178" cy="4041680"/>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2183807" y="5619625"/>
            <a:ext cx="2025000" cy="2376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611000" y="5619625"/>
            <a:ext cx="2970000" cy="2376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7981950" y="5619625"/>
            <a:ext cx="2025000" cy="2376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17"/>
            </p:custDataLst>
          </p:nvPr>
        </p:nvSpPr>
        <p:spPr>
          <a:xfrm flipH="1">
            <a:off x="1524000" y="85725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350"/>
          </a:p>
        </p:txBody>
      </p:sp>
      <p:pic>
        <p:nvPicPr>
          <p:cNvPr id="8" name="图片 7" descr="知护网"/>
          <p:cNvPicPr>
            <a:picLocks noChangeAspect="1"/>
          </p:cNvPicPr>
          <p:nvPr userDrawn="1">
            <p:custDataLst>
              <p:tags r:id="rId19"/>
            </p:custDataLst>
          </p:nvPr>
        </p:nvPicPr>
        <p:blipFill>
          <a:blip r:embed="rId18"/>
          <a:stretch>
            <a:fillRect/>
          </a:stretch>
        </p:blipFill>
        <p:spPr>
          <a:xfrm>
            <a:off x="10402570" y="0"/>
            <a:ext cx="1789430" cy="773430"/>
          </a:xfrm>
          <a:prstGeom prst="rect">
            <a:avLst/>
          </a:prstGeom>
        </p:spPr>
      </p:pic>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fontAlgn="auto" latinLnBrk="0" hangingPunct="1">
        <a:lnSpc>
          <a:spcPct val="100000"/>
        </a:lnSpc>
        <a:spcBef>
          <a:spcPct val="0"/>
        </a:spcBef>
        <a:buNone/>
        <a:defRPr sz="2400" b="1"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ct val="0"/>
        </a:spcBef>
        <a:spcAft>
          <a:spcPts val="750"/>
        </a:spcAft>
        <a:buFont typeface="Arial" pitchFamily="34" charset="0"/>
        <a:buChar char="•"/>
        <a:defRPr sz="1600" u="none" strike="noStrike" kern="1200" cap="none" spc="113" normalizeH="0" baseline="0">
          <a:solidFill>
            <a:schemeClr val="tx1">
              <a:lumMod val="85000"/>
              <a:lumOff val="1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750"/>
        </a:spcAft>
        <a:buFont typeface="Arial" pitchFamily="34" charset="0"/>
        <a:buChar char="•"/>
        <a:tabLst>
          <a:tab pos="1609725"/>
        </a:tabLst>
        <a:defRPr sz="1600" u="none" strike="noStrike" kern="1200" cap="none" spc="113" normalizeH="0" baseline="0">
          <a:solidFill>
            <a:schemeClr val="tx1">
              <a:lumMod val="85000"/>
              <a:lumOff val="15000"/>
            </a:schemeClr>
          </a:solidFill>
          <a:uFillTx/>
          <a:latin typeface="Arial" pitchFamily="34" charset="0"/>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750"/>
        </a:spcAft>
        <a:buFont typeface="Arial" pitchFamily="34" charset="0"/>
        <a:buChar char="•"/>
        <a:defRPr sz="1600" u="none" strike="noStrike" kern="1200" cap="none" spc="113" normalizeH="0" baseline="0">
          <a:solidFill>
            <a:schemeClr val="tx1">
              <a:lumMod val="85000"/>
              <a:lumOff val="15000"/>
            </a:schemeClr>
          </a:solidFill>
          <a:uFillTx/>
          <a:latin typeface="Arial" pitchFamily="34" charset="0"/>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750"/>
        </a:spcAft>
        <a:buFont typeface="Arial" pitchFamily="34" charset="0"/>
        <a:buChar char="•"/>
        <a:defRPr sz="1600" u="none" strike="noStrike" kern="1200" cap="none" spc="113" normalizeH="0" baseline="0">
          <a:solidFill>
            <a:schemeClr val="tx1">
              <a:lumMod val="85000"/>
              <a:lumOff val="15000"/>
            </a:schemeClr>
          </a:solidFill>
          <a:uFillTx/>
          <a:latin typeface="Arial" pitchFamily="34" charset="0"/>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750"/>
        </a:spcAft>
        <a:buFont typeface="Arial" pitchFamily="34" charset="0"/>
        <a:buChar char="•"/>
        <a:defRPr sz="1600" u="none" strike="noStrike" kern="1200" cap="none" spc="113" normalizeH="0" baseline="0">
          <a:solidFill>
            <a:schemeClr val="tx1">
              <a:lumMod val="85000"/>
              <a:lumOff val="15000"/>
            </a:schemeClr>
          </a:solidFill>
          <a:uFillTx/>
          <a:latin typeface="Arial"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baseline="0">
                <a:solidFill>
                  <a:schemeClr val="tx1">
                    <a:lumMod val="85000"/>
                    <a:lumOff val="1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baseline="0">
                <a:solidFill>
                  <a:schemeClr val="tx1">
                    <a:lumMod val="85000"/>
                    <a:lumOff val="1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baseline="0">
                <a:solidFill>
                  <a:schemeClr val="tx1">
                    <a:lumMod val="85000"/>
                    <a:lumOff val="1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17"/>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44.xml" /><Relationship Id="rId3" Type="http://schemas.openxmlformats.org/officeDocument/2006/relationships/tags" Target="../tags/tag145.xml" /><Relationship Id="rId4" Type="http://schemas.openxmlformats.org/officeDocument/2006/relationships/tags" Target="../tags/tag146.xml" /><Relationship Id="rId5" Type="http://schemas.openxmlformats.org/officeDocument/2006/relationships/image" Target="../media/image4.jpeg" /><Relationship Id="rId6" Type="http://schemas.openxmlformats.org/officeDocument/2006/relationships/tags" Target="../tags/tag14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 Id="rId6" Type="http://schemas.openxmlformats.org/officeDocument/2006/relationships/tags" Target="../tags/tag151.xml" /><Relationship Id="rId7" Type="http://schemas.openxmlformats.org/officeDocument/2006/relationships/tags" Target="../tags/tag15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60.xml" /><Relationship Id="rId11" Type="http://schemas.openxmlformats.org/officeDocument/2006/relationships/tags" Target="../tags/tag161.xml" /><Relationship Id="rId12" Type="http://schemas.openxmlformats.org/officeDocument/2006/relationships/tags" Target="../tags/tag162.xml" /><Relationship Id="rId13" Type="http://schemas.openxmlformats.org/officeDocument/2006/relationships/tags" Target="../tags/tag163.xml" /><Relationship Id="rId14" Type="http://schemas.openxmlformats.org/officeDocument/2006/relationships/tags" Target="../tags/tag164.xml" /><Relationship Id="rId15" Type="http://schemas.openxmlformats.org/officeDocument/2006/relationships/tags" Target="../tags/tag165.xml" /><Relationship Id="rId16" Type="http://schemas.openxmlformats.org/officeDocument/2006/relationships/tags" Target="../tags/tag166.xml" /><Relationship Id="rId17" Type="http://schemas.openxmlformats.org/officeDocument/2006/relationships/tags" Target="../tags/tag167.xml" /><Relationship Id="rId18" Type="http://schemas.openxmlformats.org/officeDocument/2006/relationships/tags" Target="../tags/tag168.xml" /><Relationship Id="rId19" Type="http://schemas.openxmlformats.org/officeDocument/2006/relationships/tags" Target="../tags/tag169.xml" /><Relationship Id="rId2" Type="http://schemas.openxmlformats.org/officeDocument/2006/relationships/tags" Target="../tags/tag153.xml" /><Relationship Id="rId20" Type="http://schemas.openxmlformats.org/officeDocument/2006/relationships/tags" Target="../tags/tag170.xml" /><Relationship Id="rId21" Type="http://schemas.openxmlformats.org/officeDocument/2006/relationships/tags" Target="../tags/tag171.xml" /><Relationship Id="rId22" Type="http://schemas.openxmlformats.org/officeDocument/2006/relationships/tags" Target="../tags/tag172.xml" /><Relationship Id="rId23" Type="http://schemas.openxmlformats.org/officeDocument/2006/relationships/tags" Target="../tags/tag173.xml" /><Relationship Id="rId24" Type="http://schemas.openxmlformats.org/officeDocument/2006/relationships/tags" Target="../tags/tag174.xml" /><Relationship Id="rId25" Type="http://schemas.openxmlformats.org/officeDocument/2006/relationships/tags" Target="../tags/tag175.xml" /><Relationship Id="rId3" Type="http://schemas.openxmlformats.org/officeDocument/2006/relationships/tags" Target="../tags/tag154.xml" /><Relationship Id="rId4" Type="http://schemas.openxmlformats.org/officeDocument/2006/relationships/tags" Target="../tags/tag155.xml" /><Relationship Id="rId5" Type="http://schemas.openxmlformats.org/officeDocument/2006/relationships/image" Target="../media/image6.png" /><Relationship Id="rId6" Type="http://schemas.openxmlformats.org/officeDocument/2006/relationships/tags" Target="../tags/tag156.xml" /><Relationship Id="rId7" Type="http://schemas.openxmlformats.org/officeDocument/2006/relationships/tags" Target="../tags/tag157.xml" /><Relationship Id="rId8" Type="http://schemas.openxmlformats.org/officeDocument/2006/relationships/tags" Target="../tags/tag158.xml" /><Relationship Id="rId9" Type="http://schemas.openxmlformats.org/officeDocument/2006/relationships/tags" Target="../tags/tag15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tags" Target="../tags/tag182.xml" /><Relationship Id="rId8" Type="http://schemas.openxmlformats.org/officeDocument/2006/relationships/tags" Target="../tags/tag183.xml" /><Relationship Id="rId9" Type="http://schemas.openxmlformats.org/officeDocument/2006/relationships/tags" Target="../tags/tag18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tags" Target="../tags/tag195.xml" /><Relationship Id="rId13" Type="http://schemas.openxmlformats.org/officeDocument/2006/relationships/tags" Target="../tags/tag196.xml" /><Relationship Id="rId14" Type="http://schemas.openxmlformats.org/officeDocument/2006/relationships/tags" Target="../tags/tag197.xml" /><Relationship Id="rId15" Type="http://schemas.openxmlformats.org/officeDocument/2006/relationships/tags" Target="../tags/tag198.xml" /><Relationship Id="rId16" Type="http://schemas.openxmlformats.org/officeDocument/2006/relationships/tags" Target="../tags/tag199.xml" /><Relationship Id="rId17" Type="http://schemas.openxmlformats.org/officeDocument/2006/relationships/tags" Target="../tags/tag200.xml" /><Relationship Id="rId18" Type="http://schemas.openxmlformats.org/officeDocument/2006/relationships/tags" Target="../tags/tag201.xml" /><Relationship Id="rId19" Type="http://schemas.openxmlformats.org/officeDocument/2006/relationships/tags" Target="../tags/tag202.xml" /><Relationship Id="rId2" Type="http://schemas.openxmlformats.org/officeDocument/2006/relationships/tags" Target="../tags/tag185.xml" /><Relationship Id="rId20" Type="http://schemas.openxmlformats.org/officeDocument/2006/relationships/tags" Target="../tags/tag203.xml" /><Relationship Id="rId21" Type="http://schemas.openxmlformats.org/officeDocument/2006/relationships/tags" Target="../tags/tag204.xml" /><Relationship Id="rId22" Type="http://schemas.openxmlformats.org/officeDocument/2006/relationships/tags" Target="../tags/tag205.xml" /><Relationship Id="rId23" Type="http://schemas.openxmlformats.org/officeDocument/2006/relationships/tags" Target="../tags/tag206.xml" /><Relationship Id="rId24" Type="http://schemas.openxmlformats.org/officeDocument/2006/relationships/tags" Target="../tags/tag207.xml" /><Relationship Id="rId25" Type="http://schemas.openxmlformats.org/officeDocument/2006/relationships/tags" Target="../tags/tag208.xml" /><Relationship Id="rId26" Type="http://schemas.openxmlformats.org/officeDocument/2006/relationships/tags" Target="../tags/tag209.xml" /><Relationship Id="rId27" Type="http://schemas.openxmlformats.org/officeDocument/2006/relationships/tags" Target="../tags/tag210.xml" /><Relationship Id="rId28" Type="http://schemas.openxmlformats.org/officeDocument/2006/relationships/tags" Target="../tags/tag211.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tags" Target="../tags/tag191.xml" /><Relationship Id="rId9" Type="http://schemas.openxmlformats.org/officeDocument/2006/relationships/tags" Target="../tags/tag19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12.xml" /><Relationship Id="rId3" Type="http://schemas.openxmlformats.org/officeDocument/2006/relationships/tags" Target="../tags/tag2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6.xml" /><Relationship Id="rId2" Type="http://schemas.openxmlformats.org/officeDocument/2006/relationships/tags" Target="../tags/tag219.xml" /><Relationship Id="rId3" Type="http://schemas.openxmlformats.org/officeDocument/2006/relationships/image" Target="../media/image9.jpeg" /><Relationship Id="rId4" Type="http://schemas.openxmlformats.org/officeDocument/2006/relationships/tags" Target="../tags/tag220.xml" /><Relationship Id="rId5" Type="http://schemas.openxmlformats.org/officeDocument/2006/relationships/tags" Target="../tags/tag221.xml" /><Relationship Id="rId6" Type="http://schemas.openxmlformats.org/officeDocument/2006/relationships/tags" Target="../tags/tag222.xml" /><Relationship Id="rId7" Type="http://schemas.openxmlformats.org/officeDocument/2006/relationships/tags" Target="../tags/tag223.xml" /><Relationship Id="rId8" Type="http://schemas.openxmlformats.org/officeDocument/2006/relationships/tags" Target="../tags/tag224.xml" /><Relationship Id="rId9" Type="http://schemas.openxmlformats.org/officeDocument/2006/relationships/tags" Target="../tags/tag22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5.xml" /><Relationship Id="rId11" Type="http://schemas.openxmlformats.org/officeDocument/2006/relationships/tags" Target="../tags/tag236.xml" /><Relationship Id="rId12" Type="http://schemas.openxmlformats.org/officeDocument/2006/relationships/tags" Target="../tags/tag237.xml" /><Relationship Id="rId13" Type="http://schemas.openxmlformats.org/officeDocument/2006/relationships/tags" Target="../tags/tag238.xml" /><Relationship Id="rId14" Type="http://schemas.openxmlformats.org/officeDocument/2006/relationships/tags" Target="../tags/tag239.xml" /><Relationship Id="rId15" Type="http://schemas.openxmlformats.org/officeDocument/2006/relationships/tags" Target="../tags/tag240.xml" /><Relationship Id="rId16" Type="http://schemas.openxmlformats.org/officeDocument/2006/relationships/tags" Target="../tags/tag241.xml" /><Relationship Id="rId17" Type="http://schemas.openxmlformats.org/officeDocument/2006/relationships/tags" Target="../tags/tag242.xml" /><Relationship Id="rId18" Type="http://schemas.openxmlformats.org/officeDocument/2006/relationships/tags" Target="../tags/tag243.xml" /><Relationship Id="rId19" Type="http://schemas.openxmlformats.org/officeDocument/2006/relationships/tags" Target="../tags/tag244.xml" /><Relationship Id="rId2" Type="http://schemas.openxmlformats.org/officeDocument/2006/relationships/tags" Target="../tags/tag227.xml" /><Relationship Id="rId20" Type="http://schemas.openxmlformats.org/officeDocument/2006/relationships/tags" Target="../tags/tag245.xml" /><Relationship Id="rId21" Type="http://schemas.openxmlformats.org/officeDocument/2006/relationships/tags" Target="../tags/tag246.xml" /><Relationship Id="rId22" Type="http://schemas.openxmlformats.org/officeDocument/2006/relationships/tags" Target="../tags/tag247.xml" /><Relationship Id="rId23" Type="http://schemas.openxmlformats.org/officeDocument/2006/relationships/tags" Target="../tags/tag248.xml" /><Relationship Id="rId3" Type="http://schemas.openxmlformats.org/officeDocument/2006/relationships/tags" Target="../tags/tag228.xml" /><Relationship Id="rId4" Type="http://schemas.openxmlformats.org/officeDocument/2006/relationships/tags" Target="../tags/tag229.xml" /><Relationship Id="rId5" Type="http://schemas.openxmlformats.org/officeDocument/2006/relationships/tags" Target="../tags/tag230.xml" /><Relationship Id="rId6" Type="http://schemas.openxmlformats.org/officeDocument/2006/relationships/tags" Target="../tags/tag231.xml" /><Relationship Id="rId7" Type="http://schemas.openxmlformats.org/officeDocument/2006/relationships/tags" Target="../tags/tag232.xml" /><Relationship Id="rId8" Type="http://schemas.openxmlformats.org/officeDocument/2006/relationships/tags" Target="../tags/tag233.xml" /><Relationship Id="rId9" Type="http://schemas.openxmlformats.org/officeDocument/2006/relationships/tags" Target="../tags/tag23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49.xml" /><Relationship Id="rId3" Type="http://schemas.openxmlformats.org/officeDocument/2006/relationships/tags" Target="../tags/tag250.xml" /><Relationship Id="rId4" Type="http://schemas.openxmlformats.org/officeDocument/2006/relationships/tags" Target="../tags/tag251.xml" /><Relationship Id="rId5" Type="http://schemas.openxmlformats.org/officeDocument/2006/relationships/tags" Target="../tags/tag252.xml" /><Relationship Id="rId6" Type="http://schemas.openxmlformats.org/officeDocument/2006/relationships/tags" Target="../tags/tag25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54.xml" /><Relationship Id="rId3" Type="http://schemas.openxmlformats.org/officeDocument/2006/relationships/tags" Target="../tags/tag25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4.xml" /><Relationship Id="rId2" Type="http://schemas.openxmlformats.org/officeDocument/2006/relationships/tags" Target="../tags/tag256.xml" /><Relationship Id="rId3" Type="http://schemas.openxmlformats.org/officeDocument/2006/relationships/tags" Target="../tags/tag257.xml"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tags" Target="../tags/tag260.xml" /><Relationship Id="rId7" Type="http://schemas.openxmlformats.org/officeDocument/2006/relationships/tags" Target="../tags/tag261.xml" /><Relationship Id="rId8" Type="http://schemas.openxmlformats.org/officeDocument/2006/relationships/tags" Target="../tags/tag262.xml" /><Relationship Id="rId9" Type="http://schemas.openxmlformats.org/officeDocument/2006/relationships/tags" Target="../tags/tag26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tags" Target="../tags/tag273.xml" /><Relationship Id="rId11" Type="http://schemas.openxmlformats.org/officeDocument/2006/relationships/tags" Target="../tags/tag274.xml" /><Relationship Id="rId2" Type="http://schemas.openxmlformats.org/officeDocument/2006/relationships/tags" Target="../tags/tag265.xml" /><Relationship Id="rId3" Type="http://schemas.openxmlformats.org/officeDocument/2006/relationships/tags" Target="../tags/tag266.xml" /><Relationship Id="rId4" Type="http://schemas.openxmlformats.org/officeDocument/2006/relationships/tags" Target="../tags/tag267.xml" /><Relationship Id="rId5" Type="http://schemas.openxmlformats.org/officeDocument/2006/relationships/tags" Target="../tags/tag268.xml" /><Relationship Id="rId6" Type="http://schemas.openxmlformats.org/officeDocument/2006/relationships/tags" Target="../tags/tag269.xml" /><Relationship Id="rId7" Type="http://schemas.openxmlformats.org/officeDocument/2006/relationships/tags" Target="../tags/tag270.xml" /><Relationship Id="rId8" Type="http://schemas.openxmlformats.org/officeDocument/2006/relationships/tags" Target="../tags/tag271.xml" /><Relationship Id="rId9" Type="http://schemas.openxmlformats.org/officeDocument/2006/relationships/tags" Target="../tags/tag27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tags" Target="../tags/tag283.xml" /><Relationship Id="rId11" Type="http://schemas.openxmlformats.org/officeDocument/2006/relationships/tags" Target="../tags/tag284.xml" /><Relationship Id="rId2" Type="http://schemas.openxmlformats.org/officeDocument/2006/relationships/tags" Target="../tags/tag275.xml" /><Relationship Id="rId3" Type="http://schemas.openxmlformats.org/officeDocument/2006/relationships/tags" Target="../tags/tag276.xml" /><Relationship Id="rId4" Type="http://schemas.openxmlformats.org/officeDocument/2006/relationships/tags" Target="../tags/tag277.xml" /><Relationship Id="rId5" Type="http://schemas.openxmlformats.org/officeDocument/2006/relationships/tags" Target="../tags/tag278.xml" /><Relationship Id="rId6" Type="http://schemas.openxmlformats.org/officeDocument/2006/relationships/tags" Target="../tags/tag279.xml" /><Relationship Id="rId7" Type="http://schemas.openxmlformats.org/officeDocument/2006/relationships/tags" Target="../tags/tag280.xml" /><Relationship Id="rId8" Type="http://schemas.openxmlformats.org/officeDocument/2006/relationships/tags" Target="../tags/tag281.xml" /><Relationship Id="rId9" Type="http://schemas.openxmlformats.org/officeDocument/2006/relationships/tags" Target="../tags/tag28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6015041030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14" name="标题 13"/>
          <p:cNvSpPr>
            <a:spLocks noGrp="1"/>
          </p:cNvSpPr>
          <p:nvPr>
            <p:ph type="ctrTitle"/>
            <p:custDataLst>
              <p:tags r:id="rId2"/>
            </p:custDataLst>
          </p:nvPr>
        </p:nvSpPr>
        <p:spPr>
          <a:xfrm>
            <a:off x="4389120" y="2469515"/>
            <a:ext cx="7181215" cy="819785"/>
          </a:xfrm>
        </p:spPr>
        <p:txBody>
          <a:bodyPr>
            <a:noAutofit/>
          </a:bodyPr>
          <a:lstStyle/>
          <a:p>
            <a:pPr>
              <a:lnSpc>
                <a:spcPct val="150000"/>
              </a:lnSpc>
            </a:pPr>
            <a:r>
              <a:rPr lang="zh-CN" altLang="en-US" sz="2400"/>
              <a:t>创伤骨科患者围术期下肢静脉血栓形成</a:t>
            </a:r>
            <a:br>
              <a:rPr lang="zh-CN" altLang="en-US" sz="2400"/>
            </a:br>
            <a:r>
              <a:rPr lang="en-US" altLang="zh-CN" sz="2400"/>
              <a:t>              </a:t>
            </a:r>
            <a:r>
              <a:rPr lang="zh-CN" altLang="en-US" sz="2400"/>
              <a:t>诊断及防治专家共识（2022年）</a:t>
            </a:r>
            <a:endParaRPr lang="zh-CN" altLang="en-US" sz="2400"/>
          </a:p>
        </p:txBody>
      </p:sp>
      <p:sp>
        <p:nvSpPr>
          <p:cNvPr id="184" name="文本占位符 183"/>
          <p:cNvSpPr>
            <a:spLocks noGrp="1"/>
          </p:cNvSpPr>
          <p:nvPr>
            <p:ph type="body" sz="quarter" idx="13"/>
            <p:custDataLst>
              <p:tags r:id="rId3"/>
            </p:custDataLst>
          </p:nvPr>
        </p:nvSpPr>
        <p:spPr>
          <a:xfrm>
            <a:off x="6437630" y="4697730"/>
            <a:ext cx="1302385" cy="396240"/>
          </a:xfrm>
        </p:spPr>
        <p:txBody>
          <a:bodyPr>
            <a:normAutofit fontScale="70000"/>
          </a:bodyPr>
          <a:lstStyle/>
          <a:p>
            <a:r>
              <a:rPr lang="zh-CN" altLang="en-US"/>
              <a:t>作者：</a:t>
            </a:r>
            <a:r>
              <a:rPr lang="en-US" altLang="zh-CN"/>
              <a:t>DD</a:t>
            </a:r>
            <a:endParaRPr lang="en-US" altLang="zh-CN"/>
          </a:p>
        </p:txBody>
      </p:sp>
      <p:sp>
        <p:nvSpPr>
          <p:cNvPr id="185" name="文本占位符 184"/>
          <p:cNvSpPr>
            <a:spLocks noGrp="1"/>
          </p:cNvSpPr>
          <p:nvPr>
            <p:ph type="body" sz="quarter" idx="14"/>
            <p:custDataLst>
              <p:tags r:id="rId4"/>
            </p:custDataLst>
          </p:nvPr>
        </p:nvSpPr>
        <p:spPr>
          <a:xfrm>
            <a:off x="6437630" y="5093970"/>
            <a:ext cx="1243965" cy="404495"/>
          </a:xfrm>
        </p:spPr>
        <p:txBody>
          <a:bodyPr>
            <a:normAutofit fontScale="70000"/>
          </a:bodyPr>
          <a:lstStyle/>
          <a:p>
            <a:r>
              <a:rPr lang="en-US" altLang="zh-CN"/>
              <a:t>2023.4.12</a:t>
            </a:r>
            <a:endParaRPr lang="en-US" altLang="zh-CN"/>
          </a:p>
        </p:txBody>
      </p:sp>
      <p:pic>
        <p:nvPicPr>
          <p:cNvPr id="2" name="图片 1" descr="摄图网_306046880_事故后康复招贴画卡通医生理疗师在受伤后与病人腿一起工作创伤矫形医学远程疗禁闭者病媒平面说明事故广告招贴画后康复（企业商用）"/>
          <p:cNvPicPr>
            <a:picLocks noChangeAspect="1"/>
          </p:cNvPicPr>
          <p:nvPr/>
        </p:nvPicPr>
        <p:blipFill>
          <a:blip r:embed="rId5"/>
          <a:stretch>
            <a:fillRect/>
          </a:stretch>
        </p:blipFill>
        <p:spPr>
          <a:xfrm>
            <a:off x="890905" y="2111375"/>
            <a:ext cx="3397885" cy="3047365"/>
          </a:xfrm>
          <a:prstGeom prst="rect">
            <a:avLst/>
          </a:prstGeom>
        </p:spPr>
      </p:pic>
    </p:spTree>
    <p:custDataLst>
      <p:tags r:id="rId6"/>
    </p:custDataLst>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p:cNvPicPr>
            <a:picLocks noChangeAspect="1"/>
          </p:cNvPicPr>
          <p:nvPr/>
        </p:nvPicPr>
        <p:blipFill>
          <a:blip r:embed="rId2"/>
          <a:stretch>
            <a:fillRect/>
          </a:stretch>
        </p:blipFill>
        <p:spPr>
          <a:xfrm>
            <a:off x="730250" y="895985"/>
            <a:ext cx="1157605" cy="1184275"/>
          </a:xfrm>
          <a:prstGeom prst="rect">
            <a:avLst/>
          </a:prstGeom>
        </p:spPr>
      </p:pic>
      <p:sp>
        <p:nvSpPr>
          <p:cNvPr id="5" name="Freeform 348"/>
          <p:cNvSpPr/>
          <p:nvPr>
            <p:custDataLst>
              <p:tags r:id="rId3"/>
            </p:custDataLst>
          </p:nvPr>
        </p:nvSpPr>
        <p:spPr bwMode="auto">
          <a:xfrm>
            <a:off x="8126095" y="4132580"/>
            <a:ext cx="2541905" cy="1746250"/>
          </a:xfrm>
          <a:custGeom>
            <a:gdLst>
              <a:gd name="T0" fmla="*/ 159 w 613"/>
              <a:gd name="T1" fmla="*/ 254 h 316"/>
              <a:gd name="T2" fmla="*/ 203 w 613"/>
              <a:gd name="T3" fmla="*/ 148 h 316"/>
              <a:gd name="T4" fmla="*/ 222 w 613"/>
              <a:gd name="T5" fmla="*/ 136 h 316"/>
              <a:gd name="T6" fmla="*/ 240 w 613"/>
              <a:gd name="T7" fmla="*/ 149 h 316"/>
              <a:gd name="T8" fmla="*/ 306 w 613"/>
              <a:gd name="T9" fmla="*/ 316 h 316"/>
              <a:gd name="T10" fmla="*/ 372 w 613"/>
              <a:gd name="T11" fmla="*/ 149 h 316"/>
              <a:gd name="T12" fmla="*/ 391 w 613"/>
              <a:gd name="T13" fmla="*/ 136 h 316"/>
              <a:gd name="T14" fmla="*/ 391 w 613"/>
              <a:gd name="T15" fmla="*/ 136 h 316"/>
              <a:gd name="T16" fmla="*/ 409 w 613"/>
              <a:gd name="T17" fmla="*/ 148 h 316"/>
              <a:gd name="T18" fmla="*/ 452 w 613"/>
              <a:gd name="T19" fmla="*/ 254 h 316"/>
              <a:gd name="T20" fmla="*/ 583 w 613"/>
              <a:gd name="T21" fmla="*/ 254 h 316"/>
              <a:gd name="T22" fmla="*/ 613 w 613"/>
              <a:gd name="T23" fmla="*/ 161 h 316"/>
              <a:gd name="T24" fmla="*/ 566 w 613"/>
              <a:gd name="T25" fmla="*/ 47 h 316"/>
              <a:gd name="T26" fmla="*/ 453 w 613"/>
              <a:gd name="T27" fmla="*/ 0 h 316"/>
              <a:gd name="T28" fmla="*/ 339 w 613"/>
              <a:gd name="T29" fmla="*/ 47 h 316"/>
              <a:gd name="T30" fmla="*/ 307 w 613"/>
              <a:gd name="T31" fmla="*/ 80 h 316"/>
              <a:gd name="T32" fmla="*/ 273 w 613"/>
              <a:gd name="T33" fmla="*/ 46 h 316"/>
              <a:gd name="T34" fmla="*/ 160 w 613"/>
              <a:gd name="T35" fmla="*/ 0 h 316"/>
              <a:gd name="T36" fmla="*/ 47 w 613"/>
              <a:gd name="T37" fmla="*/ 47 h 316"/>
              <a:gd name="T38" fmla="*/ 0 w 613"/>
              <a:gd name="T39" fmla="*/ 160 h 316"/>
              <a:gd name="T40" fmla="*/ 30 w 613"/>
              <a:gd name="T41" fmla="*/ 254 h 316"/>
              <a:gd name="T42" fmla="*/ 159 w 613"/>
              <a:gd name="T43" fmla="*/ 254 h 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002" h="2750">
                <a:moveTo>
                  <a:pt x="1312" y="0"/>
                </a:moveTo>
                <a:cubicBezTo>
                  <a:pt x="1664" y="0"/>
                  <a:pt x="1992" y="139"/>
                  <a:pt x="2238" y="400"/>
                </a:cubicBezTo>
                <a:cubicBezTo>
                  <a:pt x="2238" y="400"/>
                  <a:pt x="2238" y="400"/>
                  <a:pt x="2517" y="696"/>
                </a:cubicBezTo>
                <a:cubicBezTo>
                  <a:pt x="2517" y="696"/>
                  <a:pt x="2517" y="696"/>
                  <a:pt x="2779" y="409"/>
                </a:cubicBezTo>
                <a:cubicBezTo>
                  <a:pt x="3033" y="148"/>
                  <a:pt x="3361" y="0"/>
                  <a:pt x="3713" y="0"/>
                </a:cubicBezTo>
                <a:cubicBezTo>
                  <a:pt x="3810" y="0"/>
                  <a:pt x="3906" y="12"/>
                  <a:pt x="4000" y="34"/>
                </a:cubicBezTo>
                <a:lnTo>
                  <a:pt x="4003" y="35"/>
                </a:lnTo>
                <a:lnTo>
                  <a:pt x="4003" y="2210"/>
                </a:lnTo>
                <a:lnTo>
                  <a:pt x="3980" y="2210"/>
                </a:lnTo>
                <a:cubicBezTo>
                  <a:pt x="3897" y="2210"/>
                  <a:pt x="3806" y="2210"/>
                  <a:pt x="3705" y="2210"/>
                </a:cubicBezTo>
                <a:cubicBezTo>
                  <a:pt x="3705" y="2210"/>
                  <a:pt x="3705" y="2210"/>
                  <a:pt x="3353" y="1288"/>
                </a:cubicBezTo>
                <a:cubicBezTo>
                  <a:pt x="3328" y="1227"/>
                  <a:pt x="3271" y="1184"/>
                  <a:pt x="3205" y="1184"/>
                </a:cubicBezTo>
                <a:cubicBezTo>
                  <a:pt x="3131" y="1184"/>
                  <a:pt x="3074" y="1227"/>
                  <a:pt x="3049" y="1297"/>
                </a:cubicBezTo>
                <a:cubicBezTo>
                  <a:pt x="3049" y="1297"/>
                  <a:pt x="3049" y="1297"/>
                  <a:pt x="2508" y="2750"/>
                </a:cubicBezTo>
                <a:cubicBezTo>
                  <a:pt x="2508" y="2750"/>
                  <a:pt x="2508" y="2750"/>
                  <a:pt x="1967" y="1297"/>
                </a:cubicBezTo>
                <a:cubicBezTo>
                  <a:pt x="1943" y="1227"/>
                  <a:pt x="1885" y="1184"/>
                  <a:pt x="1820" y="1184"/>
                </a:cubicBezTo>
                <a:cubicBezTo>
                  <a:pt x="1754" y="1184"/>
                  <a:pt x="1697" y="1227"/>
                  <a:pt x="1664" y="1288"/>
                </a:cubicBezTo>
                <a:cubicBezTo>
                  <a:pt x="1664" y="1288"/>
                  <a:pt x="1664" y="1288"/>
                  <a:pt x="1303" y="2210"/>
                </a:cubicBezTo>
                <a:lnTo>
                  <a:pt x="246" y="2210"/>
                </a:lnTo>
                <a:cubicBezTo>
                  <a:pt x="82" y="1975"/>
                  <a:pt x="0" y="1688"/>
                  <a:pt x="0" y="1392"/>
                </a:cubicBezTo>
                <a:cubicBezTo>
                  <a:pt x="0" y="1018"/>
                  <a:pt x="131" y="670"/>
                  <a:pt x="385" y="409"/>
                </a:cubicBezTo>
                <a:cubicBezTo>
                  <a:pt x="631" y="139"/>
                  <a:pt x="959" y="0"/>
                  <a:pt x="1312" y="0"/>
                </a:cubicBezTo>
                <a:close/>
              </a:path>
            </a:pathLst>
          </a:custGeom>
          <a:solidFill>
            <a:schemeClr val="accent1">
              <a:alpha val="10000"/>
            </a:schemeClr>
          </a:solidFill>
          <a:ln>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pPr>
            <a:endParaRPr kumimoji="0" lang="en-AU" sz="1800" b="0" i="0" u="none" strike="noStrike" kern="0" cap="none" spc="0" normalizeH="0" baseline="0" noProof="0">
              <a:ln>
                <a:noFill/>
              </a:ln>
              <a:solidFill>
                <a:srgbClr val="000000"/>
              </a:solidFill>
              <a:effectLst/>
              <a:uLnTx/>
              <a:uFillTx/>
              <a:latin typeface="微软雅黑" panose="020b0503020204020204" pitchFamily="34" charset="-122"/>
              <a:ea typeface="Microsoft YaHei UI" panose="020b0503020204020204" charset="-122"/>
            </a:endParaRPr>
          </a:p>
        </p:txBody>
      </p:sp>
      <p:sp>
        <p:nvSpPr>
          <p:cNvPr id="6" name="Freeform 349"/>
          <p:cNvSpPr/>
          <p:nvPr>
            <p:custDataLst>
              <p:tags r:id="rId4"/>
            </p:custDataLst>
          </p:nvPr>
        </p:nvSpPr>
        <p:spPr bwMode="auto">
          <a:xfrm>
            <a:off x="8477885" y="5285105"/>
            <a:ext cx="2190115" cy="715645"/>
          </a:xfrm>
          <a:custGeom>
            <a:gdLst>
              <a:gd name="T0" fmla="*/ 372 w 479"/>
              <a:gd name="T1" fmla="*/ 85 h 312"/>
              <a:gd name="T2" fmla="*/ 353 w 479"/>
              <a:gd name="T3" fmla="*/ 72 h 312"/>
              <a:gd name="T4" fmla="*/ 324 w 479"/>
              <a:gd name="T5" fmla="*/ 1 h 312"/>
              <a:gd name="T6" fmla="*/ 258 w 479"/>
              <a:gd name="T7" fmla="*/ 169 h 312"/>
              <a:gd name="T8" fmla="*/ 239 w 479"/>
              <a:gd name="T9" fmla="*/ 182 h 312"/>
              <a:gd name="T10" fmla="*/ 221 w 479"/>
              <a:gd name="T11" fmla="*/ 169 h 312"/>
              <a:gd name="T12" fmla="*/ 154 w 479"/>
              <a:gd name="T13" fmla="*/ 0 h 312"/>
              <a:gd name="T14" fmla="*/ 123 w 479"/>
              <a:gd name="T15" fmla="*/ 72 h 312"/>
              <a:gd name="T16" fmla="*/ 105 w 479"/>
              <a:gd name="T17" fmla="*/ 85 h 312"/>
              <a:gd name="T18" fmla="*/ 0 w 479"/>
              <a:gd name="T19" fmla="*/ 85 h 312"/>
              <a:gd name="T20" fmla="*/ 220 w 479"/>
              <a:gd name="T21" fmla="*/ 303 h 312"/>
              <a:gd name="T22" fmla="*/ 241 w 479"/>
              <a:gd name="T23" fmla="*/ 312 h 312"/>
              <a:gd name="T24" fmla="*/ 241 w 479"/>
              <a:gd name="T25" fmla="*/ 312 h 312"/>
              <a:gd name="T26" fmla="*/ 262 w 479"/>
              <a:gd name="T27" fmla="*/ 303 h 312"/>
              <a:gd name="T28" fmla="*/ 479 w 479"/>
              <a:gd name="T29" fmla="*/ 85 h 312"/>
              <a:gd name="T30" fmla="*/ 372 w 479"/>
              <a:gd name="T31" fmla="*/ 85 h 3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449" h="1127">
                <a:moveTo>
                  <a:pt x="2649" y="9"/>
                </a:moveTo>
                <a:cubicBezTo>
                  <a:pt x="2649" y="9"/>
                  <a:pt x="2649" y="9"/>
                  <a:pt x="2886" y="626"/>
                </a:cubicBezTo>
                <a:cubicBezTo>
                  <a:pt x="2910" y="696"/>
                  <a:pt x="2976" y="739"/>
                  <a:pt x="3041" y="739"/>
                </a:cubicBezTo>
                <a:lnTo>
                  <a:pt x="3449" y="739"/>
                </a:lnTo>
                <a:lnTo>
                  <a:pt x="3449" y="1127"/>
                </a:lnTo>
                <a:lnTo>
                  <a:pt x="2236" y="1127"/>
                </a:lnTo>
                <a:lnTo>
                  <a:pt x="2241" y="1113"/>
                </a:lnTo>
                <a:cubicBezTo>
                  <a:pt x="2320" y="899"/>
                  <a:pt x="2446" y="557"/>
                  <a:pt x="2649" y="9"/>
                </a:cubicBezTo>
                <a:close/>
                <a:moveTo>
                  <a:pt x="1259" y="0"/>
                </a:moveTo>
                <a:cubicBezTo>
                  <a:pt x="1259" y="0"/>
                  <a:pt x="1259" y="0"/>
                  <a:pt x="1677" y="1122"/>
                </a:cubicBezTo>
                <a:lnTo>
                  <a:pt x="1679" y="1127"/>
                </a:lnTo>
                <a:lnTo>
                  <a:pt x="368" y="1127"/>
                </a:lnTo>
                <a:lnTo>
                  <a:pt x="353" y="1112"/>
                </a:lnTo>
                <a:cubicBezTo>
                  <a:pt x="244" y="996"/>
                  <a:pt x="126" y="872"/>
                  <a:pt x="0" y="739"/>
                </a:cubicBezTo>
                <a:cubicBezTo>
                  <a:pt x="0" y="739"/>
                  <a:pt x="0" y="739"/>
                  <a:pt x="858" y="739"/>
                </a:cubicBezTo>
                <a:cubicBezTo>
                  <a:pt x="924" y="739"/>
                  <a:pt x="981" y="696"/>
                  <a:pt x="1006" y="626"/>
                </a:cubicBezTo>
                <a:cubicBezTo>
                  <a:pt x="1006" y="626"/>
                  <a:pt x="1006" y="626"/>
                  <a:pt x="1259" y="0"/>
                </a:cubicBezTo>
                <a:close/>
              </a:path>
            </a:pathLst>
          </a:custGeom>
          <a:solidFill>
            <a:schemeClr val="accent1">
              <a:alpha val="10000"/>
            </a:schemeClr>
          </a:solidFill>
          <a:ln>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pPr>
            <a:endParaRPr kumimoji="0" lang="en-AU" sz="1800" b="0" i="0" u="none" strike="noStrike" kern="0" cap="none" spc="0" normalizeH="0" baseline="0" noProof="0">
              <a:ln>
                <a:noFill/>
              </a:ln>
              <a:solidFill>
                <a:srgbClr val="000000"/>
              </a:solidFill>
              <a:effectLst/>
              <a:uLnTx/>
              <a:uFillTx/>
              <a:latin typeface="微软雅黑" panose="020b0503020204020204" pitchFamily="34" charset="-122"/>
              <a:ea typeface="Microsoft YaHei UI" panose="020b0503020204020204" charset="-122"/>
            </a:endParaRPr>
          </a:p>
        </p:txBody>
      </p:sp>
      <p:sp>
        <p:nvSpPr>
          <p:cNvPr id="8" name="Title 6"/>
          <p:cNvSpPr txBox="1"/>
          <p:nvPr>
            <p:custDataLst>
              <p:tags r:id="rId5"/>
            </p:custDataLst>
          </p:nvPr>
        </p:nvSpPr>
        <p:spPr>
          <a:xfrm>
            <a:off x="1978025" y="2185670"/>
            <a:ext cx="9253220" cy="3268980"/>
          </a:xfrm>
          <a:prstGeom prst="rect">
            <a:avLst/>
          </a:prstGeom>
          <a:noFill/>
          <a:ln w="3175">
            <a:noFill/>
            <a:prstDash val="sysDash"/>
          </a:ln>
        </p:spPr>
        <p:txBody>
          <a:bodyPr wrap="square" lIns="90000" tIns="46800" rIns="90000" bIns="46800" anchor="t"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ysClr val="windowText" lastClr="000000"/>
                </a:solidFill>
                <a:effectLst/>
                <a:latin typeface="Arial" pitchFamily="34" charset="0"/>
                <a:ea typeface="微软雅黑" panose="020b0503020204020204" pitchFamily="34" charset="-122"/>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defTabSz="914400">
              <a:lnSpc>
                <a:spcPct val="130000"/>
              </a:lnSpc>
              <a:spcBef>
                <a:spcPct val="0"/>
              </a:spcBef>
              <a:spcAft>
                <a:spcPts val="800"/>
              </a:spcAft>
            </a:pPr>
            <a:r>
              <a:rPr lang="zh-CN" altLang="en-US" sz="1800" spc="100">
                <a:ln w="3175">
                  <a:noFill/>
                  <a:prstDash val="dash"/>
                </a:ln>
                <a:solidFill>
                  <a:srgbClr val="FF0000"/>
                </a:solidFill>
                <a:latin typeface="微软雅黑 Light" panose="020b0502040204020203" charset="-122"/>
                <a:ea typeface="微软雅黑 Light" panose="020b0502040204020203" charset="-122"/>
                <a:cs typeface="微软雅黑" panose="020b0503020204020204" pitchFamily="34" charset="-122"/>
              </a:rPr>
              <a:t>下肢深静脉血栓形成（</a:t>
            </a:r>
            <a:r>
              <a:rPr altLang="zh-CN" sz="1800" spc="100">
                <a:ln w="3175">
                  <a:noFill/>
                  <a:prstDash val="dash"/>
                </a:ln>
                <a:solidFill>
                  <a:srgbClr val="FF0000"/>
                </a:solidFill>
                <a:latin typeface="微软雅黑 Light" panose="020b0502040204020203" charset="-122"/>
                <a:ea typeface="微软雅黑 Light" panose="020b0502040204020203" charset="-122"/>
                <a:cs typeface="微软雅黑" panose="020b0503020204020204" pitchFamily="34" charset="-122"/>
              </a:rPr>
              <a:t>DVT</a:t>
            </a:r>
            <a:r>
              <a:rPr lang="zh-CN" altLang="en-US" sz="1800" spc="100">
                <a:ln w="3175">
                  <a:noFill/>
                  <a:prstDash val="dash"/>
                </a:ln>
                <a:solidFill>
                  <a:srgbClr val="FF0000"/>
                </a:solidFill>
                <a:latin typeface="微软雅黑 Light" panose="020b0502040204020203" charset="-122"/>
                <a:ea typeface="微软雅黑 Light" panose="020b0502040204020203" charset="-122"/>
                <a:cs typeface="微软雅黑" panose="020b0503020204020204" pitchFamily="34" charset="-122"/>
              </a:rPr>
              <a:t>）是创伤骨科患者的主要并发症之一，严重DVT甚至会影响动脉供血，出现相应肢体供血不足。</a:t>
            </a:r>
            <a:r>
              <a:rPr lang="zh-CN" altLang="en-US" sz="1800" spc="100">
                <a:ln w="3175">
                  <a:noFill/>
                  <a:prstDash val="dash"/>
                </a:ln>
                <a:solidFill>
                  <a:schemeClr val="tx1">
                    <a:lumMod val="75000"/>
                    <a:lumOff val="25000"/>
                  </a:schemeClr>
                </a:solidFill>
                <a:latin typeface="微软雅黑 Light" panose="020b0502040204020203" charset="-122"/>
                <a:ea typeface="微软雅黑 Light" panose="020b0502040204020203" charset="-122"/>
                <a:cs typeface="微软雅黑" panose="020b0503020204020204" pitchFamily="34" charset="-122"/>
              </a:rPr>
              <a:t>若发生血栓脱落可并发肺栓塞，病死率较高。临床上下肢骨折患者DVT的治疗和康复策略均有其特殊性。创伤骨科患者并发DVT已经引起广泛的关注与研究，预防和治疗DVT的最佳措施也在不断发展。</a:t>
            </a:r>
            <a:r>
              <a:rPr lang="zh-CN" altLang="en-US" sz="1800" spc="100">
                <a:ln w="3175">
                  <a:noFill/>
                  <a:prstDash val="dash"/>
                </a:ln>
                <a:solidFill>
                  <a:srgbClr val="FF0000"/>
                </a:solidFill>
                <a:latin typeface="微软雅黑 Light" panose="020b0502040204020203" charset="-122"/>
                <a:ea typeface="微软雅黑 Light" panose="020b0502040204020203" charset="-122"/>
                <a:cs typeface="微软雅黑" panose="020b0503020204020204" pitchFamily="34" charset="-122"/>
              </a:rPr>
              <a:t>近年来国内外陆续更新了一系列血栓防治指南，但临床上对于不同创伤骨折患者DVT的防治方式仍有不少疑惑。因此，笔者在总结国内外最新的循证医学证据和广大专家的临床经验基础上，针对创伤骨科患者 DVT 的临床诊疗和预防方案进行总结</a:t>
            </a:r>
            <a:r>
              <a:rPr lang="zh-CN" altLang="en-US" sz="1800" spc="100">
                <a:ln w="3175">
                  <a:noFill/>
                  <a:prstDash val="dash"/>
                </a:ln>
                <a:solidFill>
                  <a:schemeClr val="tx1">
                    <a:lumMod val="75000"/>
                    <a:lumOff val="25000"/>
                  </a:schemeClr>
                </a:solidFill>
                <a:latin typeface="微软雅黑 Light" panose="020b0502040204020203" charset="-122"/>
                <a:ea typeface="微软雅黑 Light" panose="020b0502040204020203" charset="-122"/>
                <a:cs typeface="微软雅黑" panose="020b0503020204020204" pitchFamily="34" charset="-122"/>
              </a:rPr>
              <a:t>，就下肢DVT的诊断、评估、治疗及预防措施等方面制订本共识，为创伤骨科患者下肢DVT的处理提供一套适合我国国情且简便易行的方案，以期改善患者预后，提高其生活质量。</a:t>
            </a:r>
            <a:endParaRPr lang="zh-CN" altLang="en-US" sz="1800" spc="100">
              <a:ln w="3175">
                <a:noFill/>
                <a:prstDash val="dash"/>
              </a:ln>
              <a:solidFill>
                <a:schemeClr val="tx1">
                  <a:lumMod val="75000"/>
                  <a:lumOff val="25000"/>
                </a:schemeClr>
              </a:solidFill>
              <a:latin typeface="微软雅黑 Light" panose="020b0502040204020203" charset="-122"/>
              <a:ea typeface="微软雅黑 Light" panose="020b0502040204020203" charset="-122"/>
              <a:cs typeface="微软雅黑" panose="020b0503020204020204" pitchFamily="34" charset="-122"/>
            </a:endParaRPr>
          </a:p>
        </p:txBody>
      </p:sp>
      <p:sp>
        <p:nvSpPr>
          <p:cNvPr id="4" name="Title 6"/>
          <p:cNvSpPr txBox="1"/>
          <p:nvPr>
            <p:custDataLst>
              <p:tags r:id="rId6"/>
            </p:custDataLst>
          </p:nvPr>
        </p:nvSpPr>
        <p:spPr>
          <a:xfrm>
            <a:off x="1977887" y="1347472"/>
            <a:ext cx="8236226" cy="604226"/>
          </a:xfrm>
          <a:prstGeom prst="rect">
            <a:avLst/>
          </a:prstGeom>
          <a:noFill/>
          <a:ln w="3175">
            <a:noFill/>
            <a:prstDash val="sysDash"/>
          </a:ln>
        </p:spPr>
        <p:txBody>
          <a:bodyPr wrap="square" lIns="90000" tIns="46800" rIns="90000" bIns="46800" anchor="b"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ysClr val="windowText" lastClr="000000"/>
                </a:solidFill>
                <a:effectLst/>
                <a:latin typeface="Arial" pitchFamily="34" charset="0"/>
                <a:ea typeface="微软雅黑" panose="020b0503020204020204" pitchFamily="34" charset="-122"/>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800"/>
              </a:spcAft>
            </a:pPr>
            <a:r>
              <a:rPr lang="zh-CN" altLang="en-US" sz="2700" b="1" spc="300">
                <a:ln w="3175">
                  <a:noFill/>
                  <a:prstDash val="dash"/>
                </a:ln>
                <a:solidFill>
                  <a:schemeClr val="tx1">
                    <a:lumMod val="75000"/>
                    <a:lumOff val="25000"/>
                  </a:schemeClr>
                </a:solidFill>
                <a:latin typeface="微软雅黑" panose="020b0503020204020204" pitchFamily="34" charset="-122"/>
                <a:cs typeface="微软雅黑" panose="020b0503020204020204" pitchFamily="34" charset="-122"/>
              </a:rPr>
              <a:t>前言</a:t>
            </a:r>
            <a:endParaRPr lang="zh-CN" altLang="en-US" sz="2700" b="1" spc="300">
              <a:ln w="3175">
                <a:noFill/>
                <a:prstDash val="dash"/>
              </a:ln>
              <a:solidFill>
                <a:schemeClr val="tx1">
                  <a:lumMod val="75000"/>
                  <a:lumOff val="25000"/>
                </a:schemeClr>
              </a:solidFill>
              <a:latin typeface="微软雅黑" panose="020b0503020204020204" pitchFamily="34" charset="-122"/>
              <a:cs typeface="微软雅黑" panose="020b0503020204020204" pitchFamily="34" charset="-122"/>
            </a:endParaRPr>
          </a:p>
        </p:txBody>
      </p:sp>
    </p:spTree>
    <p:custDataLst>
      <p:tags r:id="rId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 name="PA-矩形 13"/>
          <p:cNvSpPr/>
          <p:nvPr>
            <p:custDataLst>
              <p:tags r:id="rId2"/>
            </p:custDataLst>
          </p:nvPr>
        </p:nvSpPr>
        <p:spPr>
          <a:xfrm>
            <a:off x="3933232" y="3553450"/>
            <a:ext cx="1867727" cy="4603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pPr>
            <a:r>
              <a:rPr kumimoji="0" lang="en-US" altLang="zh-CN" sz="2400" b="0" i="0" u="none" strike="noStrike" kern="0" cap="none" spc="0" normalizeH="0" noProof="0">
                <a:ln>
                  <a:noFill/>
                </a:ln>
                <a:solidFill>
                  <a:schemeClr val="tx1">
                    <a:lumMod val="75000"/>
                    <a:lumOff val="25000"/>
                  </a:schemeClr>
                </a:solidFill>
                <a:effectLst/>
                <a:uLnTx/>
                <a:uFillTx/>
                <a:latin typeface="Arial" pitchFamily="34" charset="0"/>
                <a:ea typeface="微软雅黑" panose="020b0503020204020204" pitchFamily="34" charset="-122"/>
              </a:rPr>
              <a:t>CONTENTS</a:t>
            </a:r>
            <a:endParaRPr kumimoji="0" lang="en-US" altLang="zh-CN" sz="2400" b="0" i="0" u="none" strike="noStrike" kern="0" cap="none" spc="0" normalizeH="0" noProof="0">
              <a:ln>
                <a:noFill/>
              </a:ln>
              <a:solidFill>
                <a:schemeClr val="tx1">
                  <a:lumMod val="75000"/>
                  <a:lumOff val="25000"/>
                </a:schemeClr>
              </a:solidFill>
              <a:effectLst/>
              <a:uLnTx/>
              <a:uFillTx/>
              <a:latin typeface="Arial" pitchFamily="34" charset="0"/>
              <a:ea typeface="微软雅黑" panose="020b0503020204020204" pitchFamily="34" charset="-122"/>
            </a:endParaRPr>
          </a:p>
        </p:txBody>
      </p:sp>
      <p:sp>
        <p:nvSpPr>
          <p:cNvPr id="15" name="PA-矩形 14"/>
          <p:cNvSpPr/>
          <p:nvPr>
            <p:custDataLst>
              <p:tags r:id="rId3"/>
            </p:custDataLst>
          </p:nvPr>
        </p:nvSpPr>
        <p:spPr>
          <a:xfrm>
            <a:off x="3913809" y="2952507"/>
            <a:ext cx="1339850" cy="706755"/>
          </a:xfrm>
          <a:prstGeom prst="rect">
            <a:avLst/>
          </a:prstGeom>
        </p:spPr>
        <p:txBody>
          <a:bodyPr wrap="non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4000" b="1">
                <a:solidFill>
                  <a:schemeClr val="tx1">
                    <a:lumMod val="75000"/>
                    <a:lumOff val="25000"/>
                  </a:schemeClr>
                </a:solidFill>
                <a:latin typeface="Arial" pitchFamily="34" charset="0"/>
                <a:ea typeface="微软雅黑" panose="020b0503020204020204" pitchFamily="34" charset="-122"/>
              </a:rPr>
              <a:t>目 录</a:t>
            </a:r>
            <a:endParaRPr lang="zh-CN" altLang="en-US" sz="4000" b="1">
              <a:solidFill>
                <a:schemeClr val="tx1">
                  <a:lumMod val="75000"/>
                  <a:lumOff val="25000"/>
                </a:schemeClr>
              </a:solidFill>
              <a:latin typeface="Arial" pitchFamily="34" charset="0"/>
              <a:ea typeface="微软雅黑" panose="020b0503020204020204" pitchFamily="34" charset="-122"/>
            </a:endParaRPr>
          </a:p>
        </p:txBody>
      </p:sp>
      <p:cxnSp>
        <p:nvCxnSpPr>
          <p:cNvPr id="18" name="PA-直接连接符 17"/>
          <p:cNvCxnSpPr/>
          <p:nvPr>
            <p:custDataLst>
              <p:tags r:id="rId4"/>
            </p:custDataLst>
          </p:nvPr>
        </p:nvCxnSpPr>
        <p:spPr>
          <a:xfrm>
            <a:off x="4067702" y="4013072"/>
            <a:ext cx="448235"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8" name="图片 37" descr="D:\任务\素材\心脏\hamnatodynamometer-2.pnghamnatodynamometer-2"/>
          <p:cNvPicPr>
            <a:picLocks noChangeAspect="1"/>
          </p:cNvPicPr>
          <p:nvPr>
            <p:custDataLst>
              <p:tags r:id="rId6"/>
            </p:custDataLst>
          </p:nvPr>
        </p:nvPicPr>
        <p:blipFill>
          <a:blip r:embed="rId5"/>
          <a:stretch>
            <a:fillRect/>
          </a:stretch>
        </p:blipFill>
        <p:spPr>
          <a:xfrm>
            <a:off x="2359849" y="2754207"/>
            <a:ext cx="1362874" cy="1349586"/>
          </a:xfrm>
          <a:prstGeom prst="rect">
            <a:avLst/>
          </a:prstGeom>
        </p:spPr>
      </p:pic>
      <p:sp>
        <p:nvSpPr>
          <p:cNvPr id="19" name="PA-矩形 18"/>
          <p:cNvSpPr/>
          <p:nvPr>
            <p:custDataLst>
              <p:tags r:id="rId7"/>
            </p:custDataLst>
          </p:nvPr>
        </p:nvSpPr>
        <p:spPr>
          <a:xfrm>
            <a:off x="6508077" y="1049252"/>
            <a:ext cx="2076655" cy="298571"/>
          </a:xfrm>
          <a:prstGeom prst="rect">
            <a:avLst/>
          </a:prstGeom>
        </p:spPr>
        <p:txBody>
          <a:bodyPr wrap="none" bIns="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en-US" altLang="zh-CN">
                <a:solidFill>
                  <a:schemeClr val="tx1">
                    <a:lumMod val="75000"/>
                    <a:lumOff val="25000"/>
                  </a:schemeClr>
                </a:solidFill>
                <a:uFillTx/>
                <a:latin typeface="Arial" pitchFamily="34" charset="0"/>
                <a:ea typeface="微软雅黑" panose="020b0503020204020204" pitchFamily="34" charset="-122"/>
              </a:rPr>
              <a:t>DVT</a:t>
            </a:r>
            <a:r>
              <a:rPr lang="zh-CN" altLang="en-US">
                <a:solidFill>
                  <a:schemeClr val="tx1">
                    <a:lumMod val="75000"/>
                    <a:lumOff val="25000"/>
                  </a:schemeClr>
                </a:solidFill>
                <a:uFillTx/>
                <a:latin typeface="Arial" pitchFamily="34" charset="0"/>
                <a:ea typeface="微软雅黑" panose="020b0503020204020204" pitchFamily="34" charset="-122"/>
              </a:rPr>
              <a:t>概念</a:t>
            </a:r>
            <a:endParaRPr lang="zh-CN" altLang="en-US">
              <a:solidFill>
                <a:schemeClr val="tx1">
                  <a:lumMod val="75000"/>
                  <a:lumOff val="25000"/>
                </a:schemeClr>
              </a:solidFill>
              <a:uFillTx/>
              <a:latin typeface="Arial" pitchFamily="34" charset="0"/>
              <a:ea typeface="微软雅黑" panose="020b0503020204020204" pitchFamily="34" charset="-122"/>
            </a:endParaRPr>
          </a:p>
        </p:txBody>
      </p:sp>
      <p:sp>
        <p:nvSpPr>
          <p:cNvPr id="27" name="PA-椭圆 26"/>
          <p:cNvSpPr/>
          <p:nvPr>
            <p:custDataLst>
              <p:tags r:id="rId8"/>
            </p:custDataLst>
          </p:nvPr>
        </p:nvSpPr>
        <p:spPr>
          <a:xfrm>
            <a:off x="6003200" y="1100656"/>
            <a:ext cx="452029" cy="45202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350"/>
          </a:p>
        </p:txBody>
      </p:sp>
      <p:sp>
        <p:nvSpPr>
          <p:cNvPr id="31" name="PA-矩形 30"/>
          <p:cNvSpPr/>
          <p:nvPr>
            <p:custDataLst>
              <p:tags r:id="rId9"/>
            </p:custDataLst>
          </p:nvPr>
        </p:nvSpPr>
        <p:spPr>
          <a:xfrm>
            <a:off x="5994686" y="1125083"/>
            <a:ext cx="469057" cy="3683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pPr>
            <a:r>
              <a:rPr kumimoji="0" lang="en-US" altLang="zh-CN" sz="1800" b="1" i="0" u="none" strike="noStrike" kern="0" cap="none" spc="0" normalizeH="0" baseline="0" noProof="0">
                <a:ln>
                  <a:noFill/>
                </a:ln>
                <a:solidFill>
                  <a:prstClr val="white"/>
                </a:solidFill>
                <a:effectLst/>
                <a:uLnTx/>
                <a:uFillTx/>
              </a:rPr>
              <a:t>01</a:t>
            </a:r>
            <a:endParaRPr kumimoji="0" lang="en-US" altLang="zh-CN" sz="1800" b="1" i="0" u="none" strike="noStrike" kern="0" cap="none" spc="0" normalizeH="0" baseline="0" noProof="0">
              <a:ln>
                <a:noFill/>
              </a:ln>
              <a:solidFill>
                <a:prstClr val="white"/>
              </a:solidFill>
              <a:effectLst/>
              <a:uLnTx/>
              <a:uFillTx/>
            </a:endParaRPr>
          </a:p>
        </p:txBody>
      </p:sp>
      <p:sp>
        <p:nvSpPr>
          <p:cNvPr id="21" name="PA-矩形 20"/>
          <p:cNvSpPr/>
          <p:nvPr>
            <p:custDataLst>
              <p:tags r:id="rId10"/>
            </p:custDataLst>
          </p:nvPr>
        </p:nvSpPr>
        <p:spPr>
          <a:xfrm>
            <a:off x="6500683" y="1923954"/>
            <a:ext cx="2076655" cy="298571"/>
          </a:xfrm>
          <a:prstGeom prst="rect">
            <a:avLst/>
          </a:prstGeom>
        </p:spPr>
        <p:txBody>
          <a:bodyPr wrap="none" bIns="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base">
              <a:spcBef>
                <a:spcPct val="0"/>
              </a:spcBef>
              <a:spcAft>
                <a:spcPct val="0"/>
              </a:spcAft>
            </a:pPr>
            <a:r>
              <a:rPr lang="zh-CN" altLang="en-US">
                <a:solidFill>
                  <a:schemeClr val="tx1">
                    <a:lumMod val="75000"/>
                    <a:lumOff val="25000"/>
                  </a:schemeClr>
                </a:solidFill>
                <a:latin typeface="Arial" pitchFamily="34" charset="0"/>
                <a:ea typeface="微软雅黑" panose="020b0503020204020204" pitchFamily="34" charset="-122"/>
              </a:rPr>
              <a:t>推荐级别</a:t>
            </a:r>
            <a:endParaRPr lang="zh-CN" altLang="en-US">
              <a:solidFill>
                <a:schemeClr val="tx1">
                  <a:lumMod val="75000"/>
                  <a:lumOff val="25000"/>
                </a:schemeClr>
              </a:solidFill>
              <a:latin typeface="Arial" pitchFamily="34" charset="0"/>
              <a:ea typeface="微软雅黑" panose="020b0503020204020204" pitchFamily="34" charset="-122"/>
            </a:endParaRPr>
          </a:p>
        </p:txBody>
      </p:sp>
      <p:sp>
        <p:nvSpPr>
          <p:cNvPr id="28" name="PA-椭圆 27"/>
          <p:cNvSpPr/>
          <p:nvPr>
            <p:custDataLst>
              <p:tags r:id="rId11"/>
            </p:custDataLst>
          </p:nvPr>
        </p:nvSpPr>
        <p:spPr>
          <a:xfrm>
            <a:off x="6003200" y="1971598"/>
            <a:ext cx="452029" cy="45202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350"/>
          </a:p>
        </p:txBody>
      </p:sp>
      <p:sp>
        <p:nvSpPr>
          <p:cNvPr id="32" name="PA-矩形 31"/>
          <p:cNvSpPr/>
          <p:nvPr>
            <p:custDataLst>
              <p:tags r:id="rId12"/>
            </p:custDataLst>
          </p:nvPr>
        </p:nvSpPr>
        <p:spPr>
          <a:xfrm>
            <a:off x="5994686" y="2000615"/>
            <a:ext cx="469057" cy="3683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pPr>
            <a:r>
              <a:rPr kumimoji="0" lang="en-US" altLang="zh-CN" sz="1800" b="1" i="0" u="none" strike="noStrike" kern="0" cap="none" spc="0" normalizeH="0" baseline="0" noProof="0">
                <a:ln>
                  <a:noFill/>
                </a:ln>
                <a:solidFill>
                  <a:prstClr val="white"/>
                </a:solidFill>
                <a:effectLst/>
                <a:uLnTx/>
                <a:uFillTx/>
              </a:rPr>
              <a:t>02</a:t>
            </a:r>
            <a:endParaRPr kumimoji="0" lang="en-US" altLang="zh-CN" sz="1800" b="1" i="0" u="none" strike="noStrike" kern="0" cap="none" spc="0" normalizeH="0" baseline="0" noProof="0">
              <a:ln>
                <a:noFill/>
              </a:ln>
              <a:solidFill>
                <a:prstClr val="white"/>
              </a:solidFill>
              <a:effectLst/>
              <a:uLnTx/>
              <a:uFillTx/>
            </a:endParaRPr>
          </a:p>
        </p:txBody>
      </p:sp>
      <p:sp>
        <p:nvSpPr>
          <p:cNvPr id="29" name="PA-椭圆 28"/>
          <p:cNvSpPr/>
          <p:nvPr>
            <p:custDataLst>
              <p:tags r:id="rId13"/>
            </p:custDataLst>
          </p:nvPr>
        </p:nvSpPr>
        <p:spPr>
          <a:xfrm>
            <a:off x="6003200" y="2842540"/>
            <a:ext cx="452029" cy="45202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350"/>
          </a:p>
        </p:txBody>
      </p:sp>
      <p:sp>
        <p:nvSpPr>
          <p:cNvPr id="33" name="PA-矩形 32"/>
          <p:cNvSpPr/>
          <p:nvPr>
            <p:custDataLst>
              <p:tags r:id="rId14"/>
            </p:custDataLst>
          </p:nvPr>
        </p:nvSpPr>
        <p:spPr>
          <a:xfrm>
            <a:off x="5994686" y="2876147"/>
            <a:ext cx="469057" cy="3683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pPr>
            <a:r>
              <a:rPr kumimoji="0" lang="en-US" altLang="zh-CN" sz="1800" b="1" i="0" u="none" strike="noStrike" kern="0" cap="none" spc="0" normalizeH="0" baseline="0" noProof="0">
                <a:ln>
                  <a:noFill/>
                </a:ln>
                <a:solidFill>
                  <a:prstClr val="white"/>
                </a:solidFill>
                <a:effectLst/>
                <a:uLnTx/>
                <a:uFillTx/>
              </a:rPr>
              <a:t>03</a:t>
            </a:r>
            <a:endParaRPr kumimoji="0" lang="en-US" altLang="zh-CN" sz="1800" b="1" i="0" u="none" strike="noStrike" kern="0" cap="none" spc="0" normalizeH="0" baseline="0" noProof="0">
              <a:ln>
                <a:noFill/>
              </a:ln>
              <a:solidFill>
                <a:prstClr val="white"/>
              </a:solidFill>
              <a:effectLst/>
              <a:uLnTx/>
              <a:uFillTx/>
            </a:endParaRPr>
          </a:p>
        </p:txBody>
      </p:sp>
      <p:sp>
        <p:nvSpPr>
          <p:cNvPr id="23" name="PA-矩形 22"/>
          <p:cNvSpPr/>
          <p:nvPr>
            <p:custDataLst>
              <p:tags r:id="rId15"/>
            </p:custDataLst>
          </p:nvPr>
        </p:nvSpPr>
        <p:spPr>
          <a:xfrm>
            <a:off x="6500683" y="2798656"/>
            <a:ext cx="2076655" cy="298571"/>
          </a:xfrm>
          <a:prstGeom prst="rect">
            <a:avLst/>
          </a:prstGeom>
        </p:spPr>
        <p:txBody>
          <a:bodyPr wrap="none" bIns="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base">
              <a:spcBef>
                <a:spcPct val="0"/>
              </a:spcBef>
              <a:spcAft>
                <a:spcPct val="0"/>
              </a:spcAft>
            </a:pPr>
            <a:r>
              <a:rPr lang="zh-CN" altLang="en-US">
                <a:solidFill>
                  <a:schemeClr val="tx1">
                    <a:lumMod val="75000"/>
                    <a:lumOff val="25000"/>
                  </a:schemeClr>
                </a:solidFill>
                <a:latin typeface="Arial" pitchFamily="34" charset="0"/>
                <a:ea typeface="微软雅黑" panose="020b0503020204020204" pitchFamily="34" charset="-122"/>
              </a:rPr>
              <a:t>DVT的诊断与评估</a:t>
            </a:r>
            <a:endParaRPr lang="zh-CN" altLang="en-US">
              <a:solidFill>
                <a:schemeClr val="tx1">
                  <a:lumMod val="75000"/>
                  <a:lumOff val="25000"/>
                </a:schemeClr>
              </a:solidFill>
              <a:latin typeface="Arial" pitchFamily="34" charset="0"/>
              <a:ea typeface="微软雅黑" panose="020b0503020204020204" pitchFamily="34" charset="-122"/>
            </a:endParaRPr>
          </a:p>
        </p:txBody>
      </p:sp>
      <p:sp>
        <p:nvSpPr>
          <p:cNvPr id="25" name="PA-矩形 24"/>
          <p:cNvSpPr/>
          <p:nvPr>
            <p:custDataLst>
              <p:tags r:id="rId16"/>
            </p:custDataLst>
          </p:nvPr>
        </p:nvSpPr>
        <p:spPr>
          <a:xfrm>
            <a:off x="6500683" y="3673358"/>
            <a:ext cx="2076655" cy="298571"/>
          </a:xfrm>
          <a:prstGeom prst="rect">
            <a:avLst/>
          </a:prstGeom>
        </p:spPr>
        <p:txBody>
          <a:bodyPr wrap="none" bIns="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base">
              <a:spcBef>
                <a:spcPct val="0"/>
              </a:spcBef>
              <a:spcAft>
                <a:spcPct val="0"/>
              </a:spcAft>
            </a:pPr>
            <a:r>
              <a:rPr lang="zh-CN" altLang="en-US">
                <a:solidFill>
                  <a:schemeClr val="tx1">
                    <a:lumMod val="75000"/>
                    <a:lumOff val="25000"/>
                  </a:schemeClr>
                </a:solidFill>
                <a:latin typeface="Arial" pitchFamily="34" charset="0"/>
                <a:ea typeface="微软雅黑" panose="020b0503020204020204" pitchFamily="34" charset="-122"/>
              </a:rPr>
              <a:t>DVT的治疗</a:t>
            </a:r>
            <a:endParaRPr lang="zh-CN" altLang="en-US">
              <a:solidFill>
                <a:schemeClr val="tx1">
                  <a:lumMod val="75000"/>
                  <a:lumOff val="25000"/>
                </a:schemeClr>
              </a:solidFill>
              <a:latin typeface="Arial" pitchFamily="34" charset="0"/>
              <a:ea typeface="微软雅黑" panose="020b0503020204020204" pitchFamily="34" charset="-122"/>
            </a:endParaRPr>
          </a:p>
        </p:txBody>
      </p:sp>
      <p:sp>
        <p:nvSpPr>
          <p:cNvPr id="30" name="PA-椭圆 29"/>
          <p:cNvSpPr/>
          <p:nvPr>
            <p:custDataLst>
              <p:tags r:id="rId17"/>
            </p:custDataLst>
          </p:nvPr>
        </p:nvSpPr>
        <p:spPr>
          <a:xfrm>
            <a:off x="6003200" y="3713482"/>
            <a:ext cx="452029" cy="45202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350"/>
          </a:p>
        </p:txBody>
      </p:sp>
      <p:sp>
        <p:nvSpPr>
          <p:cNvPr id="34" name="PA-矩形 33"/>
          <p:cNvSpPr/>
          <p:nvPr>
            <p:custDataLst>
              <p:tags r:id="rId18"/>
            </p:custDataLst>
          </p:nvPr>
        </p:nvSpPr>
        <p:spPr>
          <a:xfrm>
            <a:off x="5994686" y="3751678"/>
            <a:ext cx="469057" cy="3683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pPr>
            <a:r>
              <a:rPr kumimoji="0" lang="en-US" altLang="zh-CN" sz="1800" b="1" i="0" u="none" strike="noStrike" kern="0" cap="none" spc="0" normalizeH="0" baseline="0" noProof="0">
                <a:ln>
                  <a:noFill/>
                </a:ln>
                <a:solidFill>
                  <a:prstClr val="white"/>
                </a:solidFill>
                <a:effectLst/>
                <a:uLnTx/>
                <a:uFillTx/>
              </a:rPr>
              <a:t>04</a:t>
            </a:r>
            <a:endParaRPr kumimoji="0" lang="en-US" altLang="zh-CN" sz="1800" b="1" i="0" u="none" strike="noStrike" kern="0" cap="none" spc="0" normalizeH="0" baseline="0" noProof="0">
              <a:ln>
                <a:noFill/>
              </a:ln>
              <a:solidFill>
                <a:prstClr val="white"/>
              </a:solidFill>
              <a:effectLst/>
              <a:uLnTx/>
              <a:uFillTx/>
            </a:endParaRPr>
          </a:p>
        </p:txBody>
      </p:sp>
      <p:sp>
        <p:nvSpPr>
          <p:cNvPr id="36" name="PA-矩形 24"/>
          <p:cNvSpPr/>
          <p:nvPr>
            <p:custDataLst>
              <p:tags r:id="rId19"/>
            </p:custDataLst>
          </p:nvPr>
        </p:nvSpPr>
        <p:spPr>
          <a:xfrm>
            <a:off x="6508303" y="4548059"/>
            <a:ext cx="2076655" cy="298571"/>
          </a:xfrm>
          <a:prstGeom prst="rect">
            <a:avLst/>
          </a:prstGeom>
        </p:spPr>
        <p:txBody>
          <a:bodyPr wrap="none" bIns="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base">
              <a:spcBef>
                <a:spcPct val="0"/>
              </a:spcBef>
              <a:spcAft>
                <a:spcPct val="0"/>
              </a:spcAft>
            </a:pPr>
            <a:r>
              <a:rPr lang="zh-CN" altLang="en-US">
                <a:solidFill>
                  <a:schemeClr val="tx1">
                    <a:lumMod val="75000"/>
                    <a:lumOff val="25000"/>
                  </a:schemeClr>
                </a:solidFill>
                <a:latin typeface="Arial" pitchFamily="34" charset="0"/>
                <a:ea typeface="微软雅黑" panose="020b0503020204020204" pitchFamily="34" charset="-122"/>
              </a:rPr>
              <a:t>DVT的预防</a:t>
            </a:r>
            <a:endParaRPr lang="zh-CN" altLang="en-US">
              <a:solidFill>
                <a:schemeClr val="tx1">
                  <a:lumMod val="75000"/>
                  <a:lumOff val="25000"/>
                </a:schemeClr>
              </a:solidFill>
              <a:latin typeface="Arial" pitchFamily="34" charset="0"/>
              <a:ea typeface="微软雅黑" panose="020b0503020204020204" pitchFamily="34" charset="-122"/>
            </a:endParaRPr>
          </a:p>
        </p:txBody>
      </p:sp>
      <p:sp>
        <p:nvSpPr>
          <p:cNvPr id="39" name="PA-椭圆 29"/>
          <p:cNvSpPr/>
          <p:nvPr>
            <p:custDataLst>
              <p:tags r:id="rId20"/>
            </p:custDataLst>
          </p:nvPr>
        </p:nvSpPr>
        <p:spPr>
          <a:xfrm>
            <a:off x="6003200" y="4584422"/>
            <a:ext cx="452029" cy="45202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350"/>
          </a:p>
        </p:txBody>
      </p:sp>
      <p:sp>
        <p:nvSpPr>
          <p:cNvPr id="40" name="PA-矩形 33"/>
          <p:cNvSpPr/>
          <p:nvPr>
            <p:custDataLst>
              <p:tags r:id="rId21"/>
            </p:custDataLst>
          </p:nvPr>
        </p:nvSpPr>
        <p:spPr>
          <a:xfrm>
            <a:off x="5994686" y="4627210"/>
            <a:ext cx="469057" cy="3683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pPr>
            <a:r>
              <a:rPr kumimoji="0" lang="en-US" altLang="zh-CN" sz="1800" b="1" i="0" u="none" strike="noStrike" kern="0" cap="none" spc="0" normalizeH="0" baseline="0" noProof="0">
                <a:ln>
                  <a:noFill/>
                </a:ln>
                <a:solidFill>
                  <a:prstClr val="white"/>
                </a:solidFill>
                <a:effectLst/>
                <a:uLnTx/>
                <a:uFillTx/>
              </a:rPr>
              <a:t>05</a:t>
            </a:r>
            <a:endParaRPr kumimoji="0" lang="en-US" altLang="zh-CN" sz="1800" b="1" i="0" u="none" strike="noStrike" kern="0" cap="none" spc="0" normalizeH="0" baseline="0" noProof="0">
              <a:ln>
                <a:noFill/>
              </a:ln>
              <a:solidFill>
                <a:prstClr val="white"/>
              </a:solidFill>
              <a:effectLst/>
              <a:uLnTx/>
              <a:uFillTx/>
            </a:endParaRPr>
          </a:p>
        </p:txBody>
      </p:sp>
      <p:sp>
        <p:nvSpPr>
          <p:cNvPr id="35" name="PA-矩形 24"/>
          <p:cNvSpPr/>
          <p:nvPr>
            <p:custDataLst>
              <p:tags r:id="rId22"/>
            </p:custDataLst>
          </p:nvPr>
        </p:nvSpPr>
        <p:spPr>
          <a:xfrm>
            <a:off x="6500683" y="5422761"/>
            <a:ext cx="2076655" cy="298571"/>
          </a:xfrm>
          <a:prstGeom prst="rect">
            <a:avLst/>
          </a:prstGeom>
        </p:spPr>
        <p:txBody>
          <a:bodyPr wrap="none" bIns="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base">
              <a:spcBef>
                <a:spcPct val="0"/>
              </a:spcBef>
              <a:spcAft>
                <a:spcPct val="0"/>
              </a:spcAft>
            </a:pPr>
            <a:r>
              <a:rPr lang="zh-CN" altLang="en-US">
                <a:solidFill>
                  <a:schemeClr val="tx1">
                    <a:lumMod val="75000"/>
                    <a:lumOff val="25000"/>
                  </a:schemeClr>
                </a:solidFill>
                <a:latin typeface="Arial" pitchFamily="34" charset="0"/>
                <a:ea typeface="微软雅黑" panose="020b0503020204020204" pitchFamily="34" charset="-122"/>
              </a:rPr>
              <a:t>总结与说明</a:t>
            </a:r>
            <a:endParaRPr lang="zh-CN" altLang="en-US">
              <a:solidFill>
                <a:schemeClr val="tx1">
                  <a:lumMod val="75000"/>
                  <a:lumOff val="25000"/>
                </a:schemeClr>
              </a:solidFill>
              <a:latin typeface="Arial" pitchFamily="34" charset="0"/>
              <a:ea typeface="微软雅黑" panose="020b0503020204020204" pitchFamily="34" charset="-122"/>
            </a:endParaRPr>
          </a:p>
        </p:txBody>
      </p:sp>
      <p:sp>
        <p:nvSpPr>
          <p:cNvPr id="42" name="PA-椭圆 29"/>
          <p:cNvSpPr/>
          <p:nvPr>
            <p:custDataLst>
              <p:tags r:id="rId23"/>
            </p:custDataLst>
          </p:nvPr>
        </p:nvSpPr>
        <p:spPr>
          <a:xfrm>
            <a:off x="6003200" y="5459124"/>
            <a:ext cx="452029" cy="45202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350"/>
          </a:p>
        </p:txBody>
      </p:sp>
      <p:sp>
        <p:nvSpPr>
          <p:cNvPr id="43" name="PA-矩形 33"/>
          <p:cNvSpPr/>
          <p:nvPr>
            <p:custDataLst>
              <p:tags r:id="rId24"/>
            </p:custDataLst>
          </p:nvPr>
        </p:nvSpPr>
        <p:spPr>
          <a:xfrm>
            <a:off x="5994687" y="5501912"/>
            <a:ext cx="469057" cy="3683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pPr>
            <a:r>
              <a:rPr kumimoji="0" lang="en-US" altLang="zh-CN" sz="1800" b="1" i="0" u="none" strike="noStrike" kern="0" cap="none" spc="0" normalizeH="0" baseline="0" noProof="0">
                <a:ln>
                  <a:noFill/>
                </a:ln>
                <a:solidFill>
                  <a:prstClr val="white"/>
                </a:solidFill>
                <a:effectLst/>
                <a:uLnTx/>
                <a:uFillTx/>
              </a:rPr>
              <a:t>06</a:t>
            </a:r>
            <a:endParaRPr kumimoji="0" lang="en-US" altLang="zh-CN" sz="1800" b="1" i="0" u="none" strike="noStrike" kern="0" cap="none" spc="0" normalizeH="0" baseline="0" noProof="0">
              <a:ln>
                <a:noFill/>
              </a:ln>
              <a:solidFill>
                <a:prstClr val="white"/>
              </a:solidFill>
              <a:effectLst/>
              <a:uLnTx/>
              <a:uFillTx/>
            </a:endParaRPr>
          </a:p>
        </p:txBody>
      </p:sp>
    </p:spTree>
    <p:custDataLst>
      <p:tags r:id="rId25"/>
    </p:custDataLst>
  </p:cSld>
  <p:clrMapOvr>
    <a:masterClrMapping/>
  </p:clrMapOvr>
  <p:transition spd="slow">
    <p:push dir="u"/>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13" name="矩形 12"/>
          <p:cNvSpPr/>
          <p:nvPr>
            <p:custDataLst>
              <p:tags r:id="rId2"/>
            </p:custDataLst>
          </p:nvPr>
        </p:nvSpPr>
        <p:spPr>
          <a:xfrm>
            <a:off x="5421630" y="2655537"/>
            <a:ext cx="2215515" cy="70675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base">
              <a:spcBef>
                <a:spcPct val="0"/>
              </a:spcBef>
              <a:spcAft>
                <a:spcPct val="0"/>
              </a:spcAft>
            </a:pPr>
            <a:r>
              <a:rPr lang="en-US" altLang="zh-CN" sz="4000">
                <a:solidFill>
                  <a:schemeClr val="tx1">
                    <a:lumMod val="75000"/>
                    <a:lumOff val="25000"/>
                  </a:schemeClr>
                </a:solidFill>
                <a:latin typeface="Arial" pitchFamily="34" charset="0"/>
                <a:ea typeface="微软雅黑" panose="020b0503020204020204" pitchFamily="34" charset="-122"/>
                <a:sym typeface="+mn-ea"/>
              </a:rPr>
              <a:t>DVT</a:t>
            </a:r>
            <a:r>
              <a:rPr lang="zh-CN" altLang="en-US" sz="4000">
                <a:solidFill>
                  <a:schemeClr val="tx1">
                    <a:lumMod val="75000"/>
                    <a:lumOff val="25000"/>
                  </a:schemeClr>
                </a:solidFill>
                <a:latin typeface="Arial" pitchFamily="34" charset="0"/>
                <a:ea typeface="微软雅黑" panose="020b0503020204020204" pitchFamily="34" charset="-122"/>
                <a:sym typeface="+mn-ea"/>
              </a:rPr>
              <a:t>概念</a:t>
            </a:r>
            <a:endParaRPr lang="zh-CN" altLang="en-US" sz="4000">
              <a:solidFill>
                <a:schemeClr val="bg2"/>
              </a:solidFill>
              <a:latin typeface="Arial" pitchFamily="34" charset="0"/>
              <a:ea typeface="微软雅黑" panose="020b0503020204020204" pitchFamily="34" charset="-122"/>
            </a:endParaRPr>
          </a:p>
        </p:txBody>
      </p:sp>
      <p:sp>
        <p:nvSpPr>
          <p:cNvPr id="8" name="文本占位符 7"/>
          <p:cNvSpPr>
            <a:spLocks noGrp="1"/>
          </p:cNvSpPr>
          <p:nvPr>
            <p:ph type="body" idx="1"/>
            <p:custDataLst>
              <p:tags r:id="rId3"/>
            </p:custDataLst>
          </p:nvPr>
        </p:nvSpPr>
        <p:spPr>
          <a:xfrm>
            <a:off x="5070475" y="3872230"/>
            <a:ext cx="6643370" cy="2164715"/>
          </a:xfrm>
        </p:spPr>
        <p:txBody>
          <a:bodyPr>
            <a:noAutofit/>
          </a:bodyPr>
          <a:lstStyle/>
          <a:p>
            <a:r>
              <a:rPr lang="zh-CN" altLang="en-US" sz="1800">
                <a:latin typeface="仿宋" panose="02010609060101010101" charset="-122"/>
                <a:ea typeface="仿宋" panose="02010609060101010101" charset="-122"/>
                <a:cs typeface="仿宋" panose="02010609060101010101" charset="-122"/>
              </a:rPr>
              <a:t>DVT是指血液在深静脉腔内不正常凝结，阻塞静脉腔，导致静脉回流障碍， 如未予及时治疗，急性期血栓脱落可并发肺栓塞后期则因血栓形成后综合征影响生活和工作能力。全身主干静脉均可发生 DVT，尤其多见于下肢。DVT 与 PE 统称为静脉血栓栓塞症是同种疾病在不同阶段的表现形式。</a:t>
            </a:r>
            <a:endParaRPr lang="zh-CN" altLang="en-US" sz="1800">
              <a:latin typeface="仿宋" panose="02010609060101010101" charset="-122"/>
              <a:ea typeface="仿宋" panose="02010609060101010101" charset="-122"/>
              <a:cs typeface="仿宋" panose="02010609060101010101" charset="-122"/>
            </a:endParaRPr>
          </a:p>
        </p:txBody>
      </p:sp>
    </p:spTree>
    <p:custDataLst>
      <p:tags r:id="rId4"/>
    </p:custDataLst>
  </p:cSld>
  <p:clrMapOvr>
    <a:masterClrMapping/>
  </p:clrMapOvr>
  <p:transition spd="med">
    <p:pull/>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pic>
        <p:nvPicPr>
          <p:cNvPr id="6" name="图片 5"/>
          <p:cNvPicPr>
            <a:picLocks noChangeAspect="1"/>
          </p:cNvPicPr>
          <p:nvPr/>
        </p:nvPicPr>
        <p:blipFill>
          <a:blip r:embed="rId2"/>
          <a:stretch>
            <a:fillRect/>
          </a:stretch>
        </p:blipFill>
        <p:spPr>
          <a:xfrm>
            <a:off x="601980" y="2404110"/>
            <a:ext cx="4134485" cy="2853055"/>
          </a:xfrm>
          <a:prstGeom prst="rect">
            <a:avLst/>
          </a:prstGeom>
        </p:spPr>
      </p:pic>
      <p:pic>
        <p:nvPicPr>
          <p:cNvPr id="5" name="图片 4" descr="心脏5"/>
          <p:cNvPicPr>
            <a:picLocks noChangeAspect="1"/>
          </p:cNvPicPr>
          <p:nvPr>
            <p:custDataLst>
              <p:tags r:id="rId4"/>
            </p:custDataLst>
          </p:nvPr>
        </p:nvPicPr>
        <p:blipFill>
          <a:blip r:embed="rId3"/>
          <a:stretch>
            <a:fillRect/>
          </a:stretch>
        </p:blipFill>
        <p:spPr>
          <a:xfrm flipH="1">
            <a:off x="3507105" y="679450"/>
            <a:ext cx="4959350" cy="5193665"/>
          </a:xfrm>
          <a:prstGeom prst="rect">
            <a:avLst/>
          </a:prstGeom>
        </p:spPr>
      </p:pic>
      <p:sp>
        <p:nvSpPr>
          <p:cNvPr id="4" name="矩形 3"/>
          <p:cNvSpPr/>
          <p:nvPr>
            <p:custDataLst>
              <p:tags r:id="rId5"/>
            </p:custDataLst>
          </p:nvPr>
        </p:nvSpPr>
        <p:spPr>
          <a:xfrm>
            <a:off x="6096000" y="1884045"/>
            <a:ext cx="5441950" cy="337312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350"/>
          </a:p>
        </p:txBody>
      </p:sp>
      <p:sp>
        <p:nvSpPr>
          <p:cNvPr id="52" name="矩形 51"/>
          <p:cNvSpPr/>
          <p:nvPr>
            <p:custDataLst>
              <p:tags r:id="rId6"/>
            </p:custDataLst>
          </p:nvPr>
        </p:nvSpPr>
        <p:spPr>
          <a:xfrm>
            <a:off x="6259830" y="2733040"/>
            <a:ext cx="5083175" cy="2028825"/>
          </a:xfrm>
          <a:prstGeom prst="rect">
            <a:avLst/>
          </a:prstGeom>
        </p:spPr>
        <p:txBody>
          <a:bodyPr wrap="square"/>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a:lnSpc>
                <a:spcPct val="150000"/>
              </a:lnSpc>
            </a:pPr>
            <a:r>
              <a:rPr lang="zh-CN" altLang="en-US" sz="1400" kern="0">
                <a:solidFill>
                  <a:schemeClr val="bg1"/>
                </a:solidFill>
                <a:ea typeface="微软雅黑" panose="020b0503020204020204" pitchFamily="34" charset="-122"/>
                <a:cs typeface="Arial" pitchFamily="34" charset="0"/>
                <a:sym typeface="Arial" pitchFamily="34" charset="0"/>
              </a:rPr>
              <a:t>包括</a:t>
            </a:r>
            <a:r>
              <a:rPr lang="zh-CN" altLang="en-US" sz="1400" kern="0">
                <a:solidFill>
                  <a:schemeClr val="accent2"/>
                </a:solidFill>
                <a:ea typeface="微软雅黑" panose="020b0503020204020204" pitchFamily="34" charset="-122"/>
                <a:cs typeface="Arial" pitchFamily="34" charset="0"/>
                <a:sym typeface="Arial" pitchFamily="34" charset="0"/>
              </a:rPr>
              <a:t>局部红肿、疼痛、发热，也有可能出现静脉曲张、可凹性水肿、股三角及腓肠肌区域的压痛。</a:t>
            </a:r>
            <a:r>
              <a:rPr lang="zh-CN" altLang="en-US" sz="1400" kern="0">
                <a:solidFill>
                  <a:schemeClr val="bg1"/>
                </a:solidFill>
                <a:ea typeface="微软雅黑" panose="020b0503020204020204" pitchFamily="34" charset="-122"/>
                <a:cs typeface="Arial" pitchFamily="34" charset="0"/>
                <a:sym typeface="Arial" pitchFamily="34" charset="0"/>
              </a:rPr>
              <a:t>严重情况下，DVT甚至会影响到动脉供血，出现相应肢体的供血不足。</a:t>
            </a:r>
            <a:endParaRPr lang="zh-CN" altLang="en-US" sz="1400" kern="0">
              <a:solidFill>
                <a:schemeClr val="bg1"/>
              </a:solidFill>
              <a:ea typeface="微软雅黑" panose="020b0503020204020204" pitchFamily="34" charset="-122"/>
              <a:cs typeface="Arial" pitchFamily="34" charset="0"/>
              <a:sym typeface="Arial" pitchFamily="34" charset="0"/>
            </a:endParaRPr>
          </a:p>
          <a:p>
            <a:pPr defTabSz="914400">
              <a:lnSpc>
                <a:spcPct val="150000"/>
              </a:lnSpc>
            </a:pPr>
            <a:r>
              <a:rPr lang="zh-CN" altLang="en-US" sz="1400" kern="0">
                <a:solidFill>
                  <a:schemeClr val="bg1"/>
                </a:solidFill>
                <a:ea typeface="微软雅黑" panose="020b0503020204020204" pitchFamily="34" charset="-122"/>
                <a:cs typeface="Arial" pitchFamily="34" charset="0"/>
                <a:sym typeface="Arial" pitchFamily="34" charset="0"/>
              </a:rPr>
              <a:t>在血栓发展过程中，若发生血栓脱落，栓子便会随血流回流入心脏，然后进入肺循环，随着循环血管管径变小，栓子极大可能会栓塞血管，继发 PE。此时患者多表现为</a:t>
            </a:r>
            <a:r>
              <a:rPr lang="zh-CN" altLang="en-US" sz="1400" kern="0">
                <a:solidFill>
                  <a:srgbClr val="FF0000"/>
                </a:solidFill>
                <a:ea typeface="微软雅黑" panose="020b0503020204020204" pitchFamily="34" charset="-122"/>
                <a:cs typeface="Arial" pitchFamily="34" charset="0"/>
                <a:sym typeface="Arial" pitchFamily="34" charset="0"/>
              </a:rPr>
              <a:t>呼吸困难、胸痛、咯血［2］。</a:t>
            </a:r>
            <a:endParaRPr lang="zh-CN" altLang="en-US" sz="1400" kern="0">
              <a:solidFill>
                <a:srgbClr val="FF0000"/>
              </a:solidFill>
              <a:ea typeface="微软雅黑" panose="020b0503020204020204" pitchFamily="34" charset="-122"/>
              <a:cs typeface="Arial" pitchFamily="34" charset="0"/>
              <a:sym typeface="Arial" pitchFamily="34" charset="0"/>
            </a:endParaRPr>
          </a:p>
        </p:txBody>
      </p:sp>
      <p:sp>
        <p:nvSpPr>
          <p:cNvPr id="54" name="矩形 53"/>
          <p:cNvSpPr/>
          <p:nvPr>
            <p:custDataLst>
              <p:tags r:id="rId7"/>
            </p:custDataLst>
          </p:nvPr>
        </p:nvSpPr>
        <p:spPr>
          <a:xfrm>
            <a:off x="735965" y="5375275"/>
            <a:ext cx="10090785" cy="1273810"/>
          </a:xfrm>
          <a:prstGeom prst="rect">
            <a:avLst/>
          </a:prstGeom>
        </p:spPr>
        <p:txBody>
          <a:bodyPr wrap="square"/>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a:lnSpc>
                <a:spcPct val="150000"/>
              </a:lnSpc>
            </a:pPr>
            <a:r>
              <a:rPr lang="zh-CN" altLang="en-US" sz="1600" kern="0">
                <a:solidFill>
                  <a:srgbClr val="C00000"/>
                </a:solidFill>
                <a:ea typeface="微软雅黑" panose="020b0503020204020204" pitchFamily="34" charset="-122"/>
                <a:cs typeface="Arial" pitchFamily="34" charset="0"/>
                <a:sym typeface="Arial" pitchFamily="34" charset="0"/>
              </a:rPr>
              <a:t>创伤骨科患者发生DVT的概率较高。</a:t>
            </a:r>
            <a:r>
              <a:rPr lang="zh-CN" altLang="en-US" sz="1600" kern="0">
                <a:solidFill>
                  <a:schemeClr val="tx1"/>
                </a:solidFill>
                <a:ea typeface="微软雅黑" panose="020b0503020204020204" pitchFamily="34" charset="-122"/>
                <a:cs typeface="Arial" pitchFamily="34" charset="0"/>
                <a:sym typeface="Arial" pitchFamily="34" charset="0"/>
              </a:rPr>
              <a:t>据统计，我国创伤骨科患者中DVT年发生率为0. 5‰~1</a:t>
            </a:r>
            <a:r>
              <a:rPr lang="en-US" altLang="zh-CN" sz="1600" kern="0">
                <a:solidFill>
                  <a:schemeClr val="tx1"/>
                </a:solidFill>
                <a:ea typeface="微软雅黑" panose="020b0503020204020204" pitchFamily="34" charset="-122"/>
                <a:cs typeface="Arial" pitchFamily="34" charset="0"/>
                <a:sym typeface="Arial" pitchFamily="34" charset="0"/>
              </a:rPr>
              <a:t>%</a:t>
            </a:r>
            <a:r>
              <a:rPr lang="zh-CN" altLang="en-US" sz="1600" kern="0">
                <a:solidFill>
                  <a:schemeClr val="tx1"/>
                </a:solidFill>
                <a:ea typeface="微软雅黑" panose="020b0503020204020204" pitchFamily="34" charset="-122"/>
                <a:cs typeface="Arial" pitchFamily="34" charset="0"/>
                <a:sym typeface="Arial" pitchFamily="34" charset="0"/>
              </a:rPr>
              <a:t>。</a:t>
            </a:r>
            <a:r>
              <a:rPr lang="zh-CN" altLang="en-US" sz="1600" kern="0">
                <a:solidFill>
                  <a:srgbClr val="C00000"/>
                </a:solidFill>
                <a:ea typeface="微软雅黑" panose="020b0503020204020204" pitchFamily="34" charset="-122"/>
                <a:cs typeface="Arial" pitchFamily="34" charset="0"/>
                <a:sym typeface="Arial" pitchFamily="34" charset="0"/>
              </a:rPr>
              <a:t>而创伤骨科患者 DVT 发生率为 6. 4%~12. 4%</a:t>
            </a:r>
            <a:r>
              <a:rPr lang="zh-CN" altLang="en-US" sz="1600" kern="0">
                <a:solidFill>
                  <a:schemeClr val="tx1"/>
                </a:solidFill>
                <a:ea typeface="微软雅黑" panose="020b0503020204020204" pitchFamily="34" charset="-122"/>
                <a:cs typeface="Arial" pitchFamily="34" charset="0"/>
                <a:sym typeface="Arial" pitchFamily="34" charset="0"/>
              </a:rPr>
              <a:t>，且以髋周骨折（髋部和骨盆、髋臼骨折）和股骨干骨折</a:t>
            </a:r>
            <a:r>
              <a:rPr lang="en-US" altLang="zh-CN" sz="1600" kern="0">
                <a:solidFill>
                  <a:schemeClr val="tx1"/>
                </a:solidFill>
                <a:ea typeface="微软雅黑" panose="020b0503020204020204" pitchFamily="34" charset="-122"/>
                <a:cs typeface="Arial" pitchFamily="34" charset="0"/>
                <a:sym typeface="Arial" pitchFamily="34" charset="0"/>
              </a:rPr>
              <a:t>D</a:t>
            </a:r>
            <a:r>
              <a:rPr lang="zh-CN" altLang="en-US" sz="1600" kern="0">
                <a:solidFill>
                  <a:schemeClr val="tx1"/>
                </a:solidFill>
                <a:ea typeface="微软雅黑" panose="020b0503020204020204" pitchFamily="34" charset="-122"/>
                <a:cs typeface="Arial" pitchFamily="34" charset="0"/>
                <a:sym typeface="Arial" pitchFamily="34" charset="0"/>
              </a:rPr>
              <a:t>VT发生率为最高，合计超过创伤骨科DVT患者的50%，其次为膝关节周围骨折、胫腓骨骨折等。髋周及下肢骨折DVT占创伤骨科DVT患者的95%以上，而上肢骨折DVT发生率很低。</a:t>
            </a:r>
            <a:endParaRPr lang="zh-CN" altLang="en-US" sz="1600" kern="0">
              <a:solidFill>
                <a:schemeClr val="tx1"/>
              </a:solidFill>
              <a:ea typeface="微软雅黑" panose="020b0503020204020204" pitchFamily="34" charset="-122"/>
              <a:cs typeface="Arial" pitchFamily="34" charset="0"/>
              <a:sym typeface="Arial" pitchFamily="34" charset="0"/>
            </a:endParaRPr>
          </a:p>
        </p:txBody>
      </p:sp>
      <p:sp>
        <p:nvSpPr>
          <p:cNvPr id="71" name="矩形 70"/>
          <p:cNvSpPr/>
          <p:nvPr>
            <p:custDataLst>
              <p:tags r:id="rId8"/>
            </p:custDataLst>
          </p:nvPr>
        </p:nvSpPr>
        <p:spPr>
          <a:xfrm>
            <a:off x="6385595" y="2158940"/>
            <a:ext cx="4213411" cy="523220"/>
          </a:xfrm>
          <a:prstGeom prst="rect">
            <a:avLst/>
          </a:prstGeom>
        </p:spPr>
        <p:txBody>
          <a:bodyPr wrap="square">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800" kern="0">
                <a:solidFill>
                  <a:schemeClr val="bg1"/>
                </a:solidFill>
                <a:ea typeface="微软雅黑" panose="020b0503020204020204" pitchFamily="34" charset="-122"/>
                <a:cs typeface="Arial" pitchFamily="34" charset="0"/>
                <a:sym typeface="Arial" pitchFamily="34" charset="0"/>
              </a:rPr>
              <a:t>DVT 的临床体征和症状</a:t>
            </a:r>
            <a:endParaRPr lang="zh-CN" altLang="en-US" sz="2800" b="1" kern="0">
              <a:solidFill>
                <a:schemeClr val="bg1"/>
              </a:solidFill>
              <a:latin typeface="+mj-lt"/>
              <a:ea typeface="+mj-ea"/>
            </a:endParaRPr>
          </a:p>
        </p:txBody>
      </p:sp>
    </p:spTree>
    <p:custDataLst>
      <p:tags r:id="rId9"/>
    </p:custDataLst>
  </p:cSld>
  <p:clrMapOvr>
    <a:masterClrMapping/>
  </p:clrMapOvr>
  <p:transition spd="slow">
    <p:push dir="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Title 6"/>
          <p:cNvSpPr txBox="1"/>
          <p:nvPr>
            <p:custDataLst>
              <p:tags r:id="rId2"/>
            </p:custDataLst>
          </p:nvPr>
        </p:nvSpPr>
        <p:spPr>
          <a:xfrm>
            <a:off x="609605" y="609605"/>
            <a:ext cx="10972876" cy="762000"/>
          </a:xfrm>
          <a:prstGeom prst="rect">
            <a:avLst/>
          </a:prstGeom>
          <a:noFill/>
          <a:ln w="3175">
            <a:noFill/>
            <a:prstDash val="dash"/>
          </a:ln>
        </p:spPr>
        <p:txBody>
          <a:bodyPr wrap="square" lIns="63500" tIns="25400" rIns="63500" bIns="25400" anchor="ctr"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ct val="0"/>
              </a:spcBef>
              <a:spcAft>
                <a:spcPts val="800"/>
              </a:spcAft>
              <a:buSzTx/>
              <a:buNone/>
            </a:pPr>
            <a:r>
              <a:rPr lang="zh-CN" altLang="en-US" sz="1800" spc="80">
                <a:ln w="3175">
                  <a:noFill/>
                  <a:prstDash val="dash"/>
                </a:ln>
                <a:solidFill>
                  <a:schemeClr val="accent2"/>
                </a:solidFill>
                <a:uFillTx/>
                <a:latin typeface="微软雅黑" panose="020b0503020204020204" pitchFamily="34" charset="-122"/>
                <a:ea typeface="微软雅黑" panose="020b0503020204020204" pitchFamily="34" charset="-122"/>
                <a:cs typeface="微软雅黑" panose="020b0503020204020204" pitchFamily="34" charset="-122"/>
              </a:rPr>
              <a:t>本共识参考牛津循证医学中心证据分级方法及分级评估、制定与评价（GRADE）系统，结合专家组意见，对研究证据进行分级。</a:t>
            </a:r>
            <a:endParaRPr lang="zh-CN" altLang="en-US" sz="1800" spc="80">
              <a:ln w="3175">
                <a:noFill/>
                <a:prstDash val="dash"/>
              </a:ln>
              <a:solidFill>
                <a:schemeClr val="accent2"/>
              </a:solidFill>
              <a:uFillTx/>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5" name="矩形 4"/>
          <p:cNvSpPr/>
          <p:nvPr>
            <p:custDataLst>
              <p:tags r:id="rId3"/>
            </p:custDataLst>
          </p:nvPr>
        </p:nvSpPr>
        <p:spPr>
          <a:xfrm>
            <a:off x="2542770" y="1988383"/>
            <a:ext cx="3367488" cy="1818025"/>
          </a:xfrm>
          <a:prstGeom prst="rect">
            <a:avLst/>
          </a:prstGeom>
          <a:noFill/>
          <a:ln w="44450">
            <a:solidFill>
              <a:schemeClr val="accent1">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0000"/>
              </a:lnSpc>
            </a:pPr>
            <a:endParaRPr lang="zh-CN" altLang="en-US"/>
          </a:p>
        </p:txBody>
      </p:sp>
      <p:sp>
        <p:nvSpPr>
          <p:cNvPr id="8" name="Round"/>
          <p:cNvSpPr/>
          <p:nvPr>
            <p:custDataLst>
              <p:tags r:id="rId4"/>
            </p:custDataLst>
          </p:nvPr>
        </p:nvSpPr>
        <p:spPr>
          <a:xfrm>
            <a:off x="2737357" y="1699718"/>
            <a:ext cx="1910495" cy="620750"/>
          </a:xfrm>
          <a:custGeom>
            <a:gdLst>
              <a:gd name="connsiteX0" fmla="*/ 0 w 1295400"/>
              <a:gd name="connsiteY0" fmla="*/ 0 h 409575"/>
              <a:gd name="connsiteX1" fmla="*/ 1295400 w 1295400"/>
              <a:gd name="connsiteY1" fmla="*/ 0 h 409575"/>
              <a:gd name="connsiteX2" fmla="*/ 1295400 w 1295400"/>
              <a:gd name="connsiteY2" fmla="*/ 269873 h 409575"/>
              <a:gd name="connsiteX3" fmla="*/ 1155698 w 1295400"/>
              <a:gd name="connsiteY3" fmla="*/ 409575 h 409575"/>
              <a:gd name="connsiteX4" fmla="*/ 0 w 1295400"/>
              <a:gd name="connsiteY4" fmla="*/ 409575 h 409575"/>
            </a:gdLst>
            <a:cxnLst>
              <a:cxn ang="0">
                <a:pos x="connsiteX0" y="connsiteY0"/>
              </a:cxn>
              <a:cxn ang="0">
                <a:pos x="connsiteX1" y="connsiteY1"/>
              </a:cxn>
              <a:cxn ang="0">
                <a:pos x="connsiteX2" y="connsiteY2"/>
              </a:cxn>
              <a:cxn ang="0">
                <a:pos x="connsiteX3" y="connsiteY3"/>
              </a:cxn>
              <a:cxn ang="0">
                <a:pos x="connsiteX4" y="connsiteY4"/>
              </a:cxn>
            </a:cxnLst>
            <a:rect l="l" t="t" r="r" b="b"/>
            <a:pathLst>
              <a:path w="1295400" h="409575">
                <a:moveTo>
                  <a:pt x="0" y="0"/>
                </a:moveTo>
                <a:lnTo>
                  <a:pt x="1295400" y="0"/>
                </a:lnTo>
                <a:lnTo>
                  <a:pt x="1295400" y="269873"/>
                </a:lnTo>
                <a:cubicBezTo>
                  <a:pt x="1295400" y="347028"/>
                  <a:pt x="1232853" y="409575"/>
                  <a:pt x="1155698" y="409575"/>
                </a:cubicBezTo>
                <a:lnTo>
                  <a:pt x="0" y="409575"/>
                </a:lnTo>
                <a:close/>
              </a:path>
            </a:pathLst>
          </a:custGeom>
          <a:ln w="19050">
            <a:solidFill>
              <a:schemeClr val="lt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0000"/>
              </a:lnSpc>
            </a:pPr>
            <a:endParaRPr lang="zh-CN" altLang="en-US"/>
          </a:p>
        </p:txBody>
      </p:sp>
      <p:sp>
        <p:nvSpPr>
          <p:cNvPr id="9" name="直角三角形 8"/>
          <p:cNvSpPr/>
          <p:nvPr>
            <p:custDataLst>
              <p:tags r:id="rId5"/>
            </p:custDataLst>
          </p:nvPr>
        </p:nvSpPr>
        <p:spPr>
          <a:xfrm>
            <a:off x="4663933" y="1708563"/>
            <a:ext cx="232379" cy="256502"/>
          </a:xfrm>
          <a:prstGeom prst="r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0000"/>
              </a:lnSpc>
            </a:pPr>
            <a:endParaRPr lang="zh-CN" altLang="en-US"/>
          </a:p>
        </p:txBody>
      </p:sp>
      <p:sp>
        <p:nvSpPr>
          <p:cNvPr id="10" name="Rectangle 29"/>
          <p:cNvSpPr/>
          <p:nvPr>
            <p:custDataLst>
              <p:tags r:id="rId6"/>
            </p:custDataLst>
          </p:nvPr>
        </p:nvSpPr>
        <p:spPr>
          <a:xfrm>
            <a:off x="2729316" y="1676400"/>
            <a:ext cx="1910495" cy="599040"/>
          </a:xfrm>
          <a:prstGeom prst="rect">
            <a:avLst/>
          </a:prstGeom>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pPr>
            <a:r>
              <a:rPr lang="zh-CN" altLang="en-US" sz="2600" b="1" spc="180">
                <a:solidFill>
                  <a:schemeClr val="lt1"/>
                </a:solidFill>
                <a:uFillTx/>
                <a:latin typeface="Arial" pitchFamily="34" charset="0"/>
                <a:ea typeface="微软雅黑" panose="020b0503020204020204" pitchFamily="34" charset="-122"/>
              </a:rPr>
              <a:t>ⅠA 级</a:t>
            </a:r>
            <a:endParaRPr lang="zh-CN" altLang="en-US" sz="2600" b="1" spc="180">
              <a:solidFill>
                <a:schemeClr val="lt1"/>
              </a:solidFill>
              <a:uFillTx/>
              <a:latin typeface="Arial" pitchFamily="34" charset="0"/>
              <a:ea typeface="微软雅黑" panose="020b0503020204020204" pitchFamily="34" charset="-122"/>
            </a:endParaRPr>
          </a:p>
        </p:txBody>
      </p:sp>
      <p:sp>
        <p:nvSpPr>
          <p:cNvPr id="4" name="TextBox 21"/>
          <p:cNvSpPr txBox="1"/>
          <p:nvPr>
            <p:custDataLst>
              <p:tags r:id="rId7"/>
            </p:custDataLst>
          </p:nvPr>
        </p:nvSpPr>
        <p:spPr>
          <a:xfrm>
            <a:off x="2549202" y="2314036"/>
            <a:ext cx="3367488" cy="1492373"/>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ts val="800"/>
              </a:spcAft>
              <a:buSzTx/>
            </a:pPr>
            <a:r>
              <a:rPr lang="zh-CN" altLang="en-US" sz="1700" spc="110">
                <a:solidFill>
                  <a:schemeClr val="tx1">
                    <a:lumMod val="75000"/>
                    <a:lumOff val="25000"/>
                  </a:schemeClr>
                </a:solidFill>
                <a:uFillTx/>
                <a:latin typeface="Arial" pitchFamily="34" charset="0"/>
                <a:ea typeface="微软雅黑" panose="020b0503020204020204" pitchFamily="34" charset="-122"/>
              </a:rPr>
              <a:t>基于严谨的系统评价/Meta 分析、大型随机对照临床试验，证据充分，专家组一致同意。 </a:t>
            </a:r>
            <a:endParaRPr lang="zh-CN" altLang="en-US" sz="1700" spc="110">
              <a:solidFill>
                <a:schemeClr val="tx1">
                  <a:lumMod val="75000"/>
                  <a:lumOff val="25000"/>
                </a:schemeClr>
              </a:solidFill>
              <a:uFillTx/>
              <a:latin typeface="Arial" pitchFamily="34" charset="0"/>
              <a:ea typeface="微软雅黑" panose="020b0503020204020204" pitchFamily="34" charset="-122"/>
            </a:endParaRPr>
          </a:p>
        </p:txBody>
      </p:sp>
      <p:sp>
        <p:nvSpPr>
          <p:cNvPr id="20" name="矩形 19"/>
          <p:cNvSpPr/>
          <p:nvPr>
            <p:custDataLst>
              <p:tags r:id="rId8"/>
            </p:custDataLst>
          </p:nvPr>
        </p:nvSpPr>
        <p:spPr>
          <a:xfrm>
            <a:off x="6275310" y="1988383"/>
            <a:ext cx="3367488" cy="1818025"/>
          </a:xfrm>
          <a:prstGeom prst="rect">
            <a:avLst/>
          </a:prstGeom>
          <a:noFill/>
          <a:ln w="44450">
            <a:solidFill>
              <a:schemeClr val="accent2">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0000"/>
              </a:lnSpc>
            </a:pPr>
            <a:endParaRPr lang="zh-CN" altLang="en-US"/>
          </a:p>
        </p:txBody>
      </p:sp>
      <p:sp>
        <p:nvSpPr>
          <p:cNvPr id="21" name="Round"/>
          <p:cNvSpPr/>
          <p:nvPr>
            <p:custDataLst>
              <p:tags r:id="rId9"/>
            </p:custDataLst>
          </p:nvPr>
        </p:nvSpPr>
        <p:spPr>
          <a:xfrm>
            <a:off x="6469897" y="1699718"/>
            <a:ext cx="1910495" cy="620750"/>
          </a:xfrm>
          <a:custGeom>
            <a:gdLst>
              <a:gd name="connsiteX0" fmla="*/ 0 w 1295400"/>
              <a:gd name="connsiteY0" fmla="*/ 0 h 409575"/>
              <a:gd name="connsiteX1" fmla="*/ 1295400 w 1295400"/>
              <a:gd name="connsiteY1" fmla="*/ 0 h 409575"/>
              <a:gd name="connsiteX2" fmla="*/ 1295400 w 1295400"/>
              <a:gd name="connsiteY2" fmla="*/ 269873 h 409575"/>
              <a:gd name="connsiteX3" fmla="*/ 1155698 w 1295400"/>
              <a:gd name="connsiteY3" fmla="*/ 409575 h 409575"/>
              <a:gd name="connsiteX4" fmla="*/ 0 w 1295400"/>
              <a:gd name="connsiteY4" fmla="*/ 409575 h 409575"/>
            </a:gdLst>
            <a:cxnLst>
              <a:cxn ang="0">
                <a:pos x="connsiteX0" y="connsiteY0"/>
              </a:cxn>
              <a:cxn ang="0">
                <a:pos x="connsiteX1" y="connsiteY1"/>
              </a:cxn>
              <a:cxn ang="0">
                <a:pos x="connsiteX2" y="connsiteY2"/>
              </a:cxn>
              <a:cxn ang="0">
                <a:pos x="connsiteX3" y="connsiteY3"/>
              </a:cxn>
              <a:cxn ang="0">
                <a:pos x="connsiteX4" y="connsiteY4"/>
              </a:cxn>
            </a:cxnLst>
            <a:rect l="l" t="t" r="r" b="b"/>
            <a:pathLst>
              <a:path w="1295400" h="409575">
                <a:moveTo>
                  <a:pt x="0" y="0"/>
                </a:moveTo>
                <a:lnTo>
                  <a:pt x="1295400" y="0"/>
                </a:lnTo>
                <a:lnTo>
                  <a:pt x="1295400" y="269873"/>
                </a:lnTo>
                <a:cubicBezTo>
                  <a:pt x="1295400" y="347028"/>
                  <a:pt x="1232853" y="409575"/>
                  <a:pt x="1155698" y="409575"/>
                </a:cubicBezTo>
                <a:lnTo>
                  <a:pt x="0" y="409575"/>
                </a:lnTo>
                <a:close/>
              </a:path>
            </a:pathLst>
          </a:custGeom>
          <a:solidFill>
            <a:schemeClr val="accent2"/>
          </a:solidFill>
          <a:ln w="19050">
            <a:solidFill>
              <a:schemeClr val="lt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0000"/>
              </a:lnSpc>
            </a:pPr>
            <a:endParaRPr lang="zh-CN" altLang="en-US"/>
          </a:p>
        </p:txBody>
      </p:sp>
      <p:sp>
        <p:nvSpPr>
          <p:cNvPr id="22" name="直角三角形 21"/>
          <p:cNvSpPr/>
          <p:nvPr>
            <p:custDataLst>
              <p:tags r:id="rId10"/>
            </p:custDataLst>
          </p:nvPr>
        </p:nvSpPr>
        <p:spPr>
          <a:xfrm>
            <a:off x="8396473" y="1708563"/>
            <a:ext cx="232379" cy="256502"/>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0000"/>
              </a:lnSpc>
            </a:pPr>
            <a:endParaRPr lang="zh-CN" altLang="en-US"/>
          </a:p>
        </p:txBody>
      </p:sp>
      <p:sp>
        <p:nvSpPr>
          <p:cNvPr id="23" name="Rectangle 29"/>
          <p:cNvSpPr/>
          <p:nvPr>
            <p:custDataLst>
              <p:tags r:id="rId11"/>
            </p:custDataLst>
          </p:nvPr>
        </p:nvSpPr>
        <p:spPr>
          <a:xfrm>
            <a:off x="6461856" y="1676400"/>
            <a:ext cx="1910495" cy="599040"/>
          </a:xfrm>
          <a:prstGeom prst="rect">
            <a:avLst/>
          </a:prstGeom>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pPr>
            <a:r>
              <a:rPr lang="zh-CN" altLang="en-US" sz="2600" b="1" spc="180">
                <a:solidFill>
                  <a:schemeClr val="lt1"/>
                </a:solidFill>
                <a:uFillTx/>
                <a:latin typeface="Arial" pitchFamily="34" charset="0"/>
                <a:ea typeface="微软雅黑" panose="020b0503020204020204" pitchFamily="34" charset="-122"/>
              </a:rPr>
              <a:t>ⅠB 级</a:t>
            </a:r>
            <a:endParaRPr lang="zh-CN" altLang="en-US" sz="2600" b="1" spc="180">
              <a:solidFill>
                <a:schemeClr val="lt1"/>
              </a:solidFill>
              <a:uFillTx/>
              <a:latin typeface="Arial" pitchFamily="34" charset="0"/>
              <a:ea typeface="微软雅黑" panose="020b0503020204020204" pitchFamily="34" charset="-122"/>
            </a:endParaRPr>
          </a:p>
        </p:txBody>
      </p:sp>
      <p:sp>
        <p:nvSpPr>
          <p:cNvPr id="24" name="TextBox 21"/>
          <p:cNvSpPr txBox="1"/>
          <p:nvPr>
            <p:custDataLst>
              <p:tags r:id="rId12"/>
            </p:custDataLst>
          </p:nvPr>
        </p:nvSpPr>
        <p:spPr>
          <a:xfrm>
            <a:off x="6281743" y="2314036"/>
            <a:ext cx="3367488" cy="1492373"/>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ts val="800"/>
              </a:spcAft>
              <a:buSzTx/>
            </a:pPr>
            <a:r>
              <a:rPr lang="zh-CN" altLang="en-US" sz="1700" spc="110">
                <a:solidFill>
                  <a:schemeClr val="tx1">
                    <a:lumMod val="75000"/>
                    <a:lumOff val="25000"/>
                  </a:schemeClr>
                </a:solidFill>
                <a:uFillTx/>
                <a:latin typeface="Arial" pitchFamily="34" charset="0"/>
                <a:ea typeface="微软雅黑" panose="020b0503020204020204" pitchFamily="34" charset="-122"/>
              </a:rPr>
              <a:t>基于严谨的系统评价/Meta 分析、大型随机对照临床试验，证据充分，专家组基本达成共识。 </a:t>
            </a:r>
            <a:endParaRPr lang="zh-CN" altLang="en-US" sz="1700" spc="110">
              <a:solidFill>
                <a:schemeClr val="tx1">
                  <a:lumMod val="75000"/>
                  <a:lumOff val="25000"/>
                </a:schemeClr>
              </a:solidFill>
              <a:uFillTx/>
              <a:latin typeface="Arial" pitchFamily="34" charset="0"/>
              <a:ea typeface="微软雅黑" panose="020b0503020204020204" pitchFamily="34" charset="-122"/>
            </a:endParaRPr>
          </a:p>
        </p:txBody>
      </p:sp>
      <p:sp>
        <p:nvSpPr>
          <p:cNvPr id="46" name="矩形 45"/>
          <p:cNvSpPr/>
          <p:nvPr>
            <p:custDataLst>
              <p:tags r:id="rId13"/>
            </p:custDataLst>
          </p:nvPr>
        </p:nvSpPr>
        <p:spPr>
          <a:xfrm>
            <a:off x="676499" y="4431179"/>
            <a:ext cx="3367488" cy="1818025"/>
          </a:xfrm>
          <a:prstGeom prst="rect">
            <a:avLst/>
          </a:prstGeom>
          <a:noFill/>
          <a:ln w="44450">
            <a:solidFill>
              <a:schemeClr val="accent4">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0000"/>
              </a:lnSpc>
            </a:pPr>
            <a:endParaRPr lang="zh-CN" altLang="en-US"/>
          </a:p>
        </p:txBody>
      </p:sp>
      <p:sp>
        <p:nvSpPr>
          <p:cNvPr id="47" name="Round"/>
          <p:cNvSpPr/>
          <p:nvPr>
            <p:custDataLst>
              <p:tags r:id="rId14"/>
            </p:custDataLst>
          </p:nvPr>
        </p:nvSpPr>
        <p:spPr>
          <a:xfrm>
            <a:off x="870283" y="4141710"/>
            <a:ext cx="1910495" cy="621554"/>
          </a:xfrm>
          <a:custGeom>
            <a:gdLst>
              <a:gd name="connsiteX0" fmla="*/ 0 w 1295400"/>
              <a:gd name="connsiteY0" fmla="*/ 0 h 409575"/>
              <a:gd name="connsiteX1" fmla="*/ 1295400 w 1295400"/>
              <a:gd name="connsiteY1" fmla="*/ 0 h 409575"/>
              <a:gd name="connsiteX2" fmla="*/ 1295400 w 1295400"/>
              <a:gd name="connsiteY2" fmla="*/ 269873 h 409575"/>
              <a:gd name="connsiteX3" fmla="*/ 1155698 w 1295400"/>
              <a:gd name="connsiteY3" fmla="*/ 409575 h 409575"/>
              <a:gd name="connsiteX4" fmla="*/ 0 w 1295400"/>
              <a:gd name="connsiteY4" fmla="*/ 409575 h 409575"/>
            </a:gdLst>
            <a:cxnLst>
              <a:cxn ang="0">
                <a:pos x="connsiteX0" y="connsiteY0"/>
              </a:cxn>
              <a:cxn ang="0">
                <a:pos x="connsiteX1" y="connsiteY1"/>
              </a:cxn>
              <a:cxn ang="0">
                <a:pos x="connsiteX2" y="connsiteY2"/>
              </a:cxn>
              <a:cxn ang="0">
                <a:pos x="connsiteX3" y="connsiteY3"/>
              </a:cxn>
              <a:cxn ang="0">
                <a:pos x="connsiteX4" y="connsiteY4"/>
              </a:cxn>
            </a:cxnLst>
            <a:rect l="l" t="t" r="r" b="b"/>
            <a:pathLst>
              <a:path w="1295400" h="409575">
                <a:moveTo>
                  <a:pt x="0" y="0"/>
                </a:moveTo>
                <a:lnTo>
                  <a:pt x="1295400" y="0"/>
                </a:lnTo>
                <a:lnTo>
                  <a:pt x="1295400" y="269873"/>
                </a:lnTo>
                <a:cubicBezTo>
                  <a:pt x="1295400" y="347028"/>
                  <a:pt x="1232853" y="409575"/>
                  <a:pt x="1155698" y="409575"/>
                </a:cubicBezTo>
                <a:lnTo>
                  <a:pt x="0" y="409575"/>
                </a:lnTo>
                <a:close/>
              </a:path>
            </a:pathLst>
          </a:custGeom>
          <a:solidFill>
            <a:schemeClr val="accent4"/>
          </a:solidFill>
          <a:ln w="19050">
            <a:solidFill>
              <a:schemeClr val="lt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0000"/>
              </a:lnSpc>
            </a:pPr>
            <a:endParaRPr lang="zh-CN" altLang="en-US"/>
          </a:p>
        </p:txBody>
      </p:sp>
      <p:sp>
        <p:nvSpPr>
          <p:cNvPr id="48" name="直角三角形 47"/>
          <p:cNvSpPr/>
          <p:nvPr>
            <p:custDataLst>
              <p:tags r:id="rId15"/>
            </p:custDataLst>
          </p:nvPr>
        </p:nvSpPr>
        <p:spPr>
          <a:xfrm>
            <a:off x="2796859" y="4150555"/>
            <a:ext cx="232379" cy="256502"/>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0000"/>
              </a:lnSpc>
            </a:pPr>
            <a:endParaRPr lang="zh-CN" altLang="en-US"/>
          </a:p>
        </p:txBody>
      </p:sp>
      <p:sp>
        <p:nvSpPr>
          <p:cNvPr id="49" name="Rectangle 29"/>
          <p:cNvSpPr/>
          <p:nvPr>
            <p:custDataLst>
              <p:tags r:id="rId16"/>
            </p:custDataLst>
          </p:nvPr>
        </p:nvSpPr>
        <p:spPr>
          <a:xfrm>
            <a:off x="862242" y="4118392"/>
            <a:ext cx="1910495" cy="599040"/>
          </a:xfrm>
          <a:prstGeom prst="rect">
            <a:avLst/>
          </a:prstGeom>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pPr>
            <a:r>
              <a:rPr lang="zh-CN" altLang="en-US" sz="2600" b="1" spc="180">
                <a:solidFill>
                  <a:schemeClr val="lt1"/>
                </a:solidFill>
                <a:uFillTx/>
                <a:latin typeface="Arial" pitchFamily="34" charset="0"/>
                <a:ea typeface="微软雅黑" panose="020b0503020204020204" pitchFamily="34" charset="-122"/>
              </a:rPr>
              <a:t>ⅡA 级</a:t>
            </a:r>
            <a:endParaRPr lang="zh-CN" altLang="en-US" sz="2600" b="1" spc="180">
              <a:solidFill>
                <a:schemeClr val="lt1"/>
              </a:solidFill>
              <a:uFillTx/>
              <a:latin typeface="Arial" pitchFamily="34" charset="0"/>
              <a:ea typeface="微软雅黑" panose="020b0503020204020204" pitchFamily="34" charset="-122"/>
            </a:endParaRPr>
          </a:p>
        </p:txBody>
      </p:sp>
      <p:sp>
        <p:nvSpPr>
          <p:cNvPr id="50" name="TextBox 21"/>
          <p:cNvSpPr txBox="1"/>
          <p:nvPr>
            <p:custDataLst>
              <p:tags r:id="rId17"/>
            </p:custDataLst>
          </p:nvPr>
        </p:nvSpPr>
        <p:spPr>
          <a:xfrm>
            <a:off x="682128" y="4756027"/>
            <a:ext cx="3367488" cy="1492373"/>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ts val="800"/>
              </a:spcAft>
              <a:buSzTx/>
            </a:pPr>
            <a:r>
              <a:rPr lang="zh-CN" altLang="en-US" sz="1700" spc="90">
                <a:solidFill>
                  <a:schemeClr val="tx1">
                    <a:lumMod val="75000"/>
                    <a:lumOff val="25000"/>
                  </a:schemeClr>
                </a:solidFill>
                <a:uFillTx/>
                <a:latin typeface="Arial" pitchFamily="34" charset="0"/>
                <a:ea typeface="微软雅黑" panose="020b0503020204020204" pitchFamily="34" charset="-122"/>
              </a:rPr>
              <a:t>基于质量一般的系统评价/Meta 分析、小型随机对照研究、大型回顾性研究、病例对照研究，有较好的证据，专家组达成共识。</a:t>
            </a:r>
            <a:endParaRPr lang="zh-CN" altLang="en-US" sz="1700" spc="90">
              <a:solidFill>
                <a:schemeClr val="tx1">
                  <a:lumMod val="75000"/>
                  <a:lumOff val="25000"/>
                </a:schemeClr>
              </a:solidFill>
              <a:uFillTx/>
              <a:latin typeface="Arial" pitchFamily="34" charset="0"/>
              <a:ea typeface="微软雅黑" panose="020b0503020204020204" pitchFamily="34" charset="-122"/>
            </a:endParaRPr>
          </a:p>
        </p:txBody>
      </p:sp>
      <p:sp>
        <p:nvSpPr>
          <p:cNvPr id="41" name="矩形 40"/>
          <p:cNvSpPr/>
          <p:nvPr>
            <p:custDataLst>
              <p:tags r:id="rId18"/>
            </p:custDataLst>
          </p:nvPr>
        </p:nvSpPr>
        <p:spPr>
          <a:xfrm>
            <a:off x="4409040" y="4431179"/>
            <a:ext cx="3367488" cy="1818025"/>
          </a:xfrm>
          <a:prstGeom prst="rect">
            <a:avLst/>
          </a:prstGeom>
          <a:noFill/>
          <a:ln w="44450">
            <a:solidFill>
              <a:schemeClr val="accent5">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0000"/>
              </a:lnSpc>
            </a:pPr>
            <a:endParaRPr lang="zh-CN" altLang="en-US"/>
          </a:p>
        </p:txBody>
      </p:sp>
      <p:sp>
        <p:nvSpPr>
          <p:cNvPr id="42" name="Round"/>
          <p:cNvSpPr/>
          <p:nvPr>
            <p:custDataLst>
              <p:tags r:id="rId19"/>
            </p:custDataLst>
          </p:nvPr>
        </p:nvSpPr>
        <p:spPr>
          <a:xfrm>
            <a:off x="4603627" y="4141710"/>
            <a:ext cx="1910495" cy="621554"/>
          </a:xfrm>
          <a:custGeom>
            <a:gdLst>
              <a:gd name="connsiteX0" fmla="*/ 0 w 1295400"/>
              <a:gd name="connsiteY0" fmla="*/ 0 h 409575"/>
              <a:gd name="connsiteX1" fmla="*/ 1295400 w 1295400"/>
              <a:gd name="connsiteY1" fmla="*/ 0 h 409575"/>
              <a:gd name="connsiteX2" fmla="*/ 1295400 w 1295400"/>
              <a:gd name="connsiteY2" fmla="*/ 269873 h 409575"/>
              <a:gd name="connsiteX3" fmla="*/ 1155698 w 1295400"/>
              <a:gd name="connsiteY3" fmla="*/ 409575 h 409575"/>
              <a:gd name="connsiteX4" fmla="*/ 0 w 1295400"/>
              <a:gd name="connsiteY4" fmla="*/ 409575 h 409575"/>
            </a:gdLst>
            <a:cxnLst>
              <a:cxn ang="0">
                <a:pos x="connsiteX0" y="connsiteY0"/>
              </a:cxn>
              <a:cxn ang="0">
                <a:pos x="connsiteX1" y="connsiteY1"/>
              </a:cxn>
              <a:cxn ang="0">
                <a:pos x="connsiteX2" y="connsiteY2"/>
              </a:cxn>
              <a:cxn ang="0">
                <a:pos x="connsiteX3" y="connsiteY3"/>
              </a:cxn>
              <a:cxn ang="0">
                <a:pos x="connsiteX4" y="connsiteY4"/>
              </a:cxn>
            </a:cxnLst>
            <a:rect l="l" t="t" r="r" b="b"/>
            <a:pathLst>
              <a:path w="1295400" h="409575">
                <a:moveTo>
                  <a:pt x="0" y="0"/>
                </a:moveTo>
                <a:lnTo>
                  <a:pt x="1295400" y="0"/>
                </a:lnTo>
                <a:lnTo>
                  <a:pt x="1295400" y="269873"/>
                </a:lnTo>
                <a:cubicBezTo>
                  <a:pt x="1295400" y="347028"/>
                  <a:pt x="1232853" y="409575"/>
                  <a:pt x="1155698" y="409575"/>
                </a:cubicBezTo>
                <a:lnTo>
                  <a:pt x="0" y="409575"/>
                </a:lnTo>
                <a:close/>
              </a:path>
            </a:pathLst>
          </a:custGeom>
          <a:solidFill>
            <a:schemeClr val="accent5"/>
          </a:solidFill>
          <a:ln w="19050">
            <a:solidFill>
              <a:schemeClr val="lt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0000"/>
              </a:lnSpc>
            </a:pPr>
            <a:endParaRPr lang="zh-CN" altLang="en-US"/>
          </a:p>
        </p:txBody>
      </p:sp>
      <p:sp>
        <p:nvSpPr>
          <p:cNvPr id="43" name="直角三角形 42"/>
          <p:cNvSpPr/>
          <p:nvPr>
            <p:custDataLst>
              <p:tags r:id="rId20"/>
            </p:custDataLst>
          </p:nvPr>
        </p:nvSpPr>
        <p:spPr>
          <a:xfrm>
            <a:off x="6529399" y="4150555"/>
            <a:ext cx="232379" cy="256502"/>
          </a:xfrm>
          <a:prstGeom prst="rtTriangl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0000"/>
              </a:lnSpc>
            </a:pPr>
            <a:endParaRPr lang="zh-CN" altLang="en-US"/>
          </a:p>
        </p:txBody>
      </p:sp>
      <p:sp>
        <p:nvSpPr>
          <p:cNvPr id="44" name="Rectangle 29"/>
          <p:cNvSpPr/>
          <p:nvPr>
            <p:custDataLst>
              <p:tags r:id="rId21"/>
            </p:custDataLst>
          </p:nvPr>
        </p:nvSpPr>
        <p:spPr>
          <a:xfrm>
            <a:off x="4595586" y="4118392"/>
            <a:ext cx="1910495" cy="599040"/>
          </a:xfrm>
          <a:prstGeom prst="rect">
            <a:avLst/>
          </a:prstGeom>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pPr>
            <a:r>
              <a:rPr lang="zh-CN" altLang="en-US" sz="2600" b="1" spc="180">
                <a:solidFill>
                  <a:schemeClr val="lt1"/>
                </a:solidFill>
                <a:uFillTx/>
                <a:latin typeface="Arial" pitchFamily="34" charset="0"/>
                <a:ea typeface="微软雅黑" panose="020b0503020204020204" pitchFamily="34" charset="-122"/>
              </a:rPr>
              <a:t>ⅡB级</a:t>
            </a:r>
            <a:endParaRPr lang="zh-CN" altLang="en-US" sz="2600" b="1" spc="180">
              <a:solidFill>
                <a:schemeClr val="lt1"/>
              </a:solidFill>
              <a:uFillTx/>
              <a:latin typeface="Arial" pitchFamily="34" charset="0"/>
              <a:ea typeface="微软雅黑" panose="020b0503020204020204" pitchFamily="34" charset="-122"/>
            </a:endParaRPr>
          </a:p>
        </p:txBody>
      </p:sp>
      <p:sp>
        <p:nvSpPr>
          <p:cNvPr id="45" name="TextBox 21"/>
          <p:cNvSpPr txBox="1"/>
          <p:nvPr>
            <p:custDataLst>
              <p:tags r:id="rId22"/>
            </p:custDataLst>
          </p:nvPr>
        </p:nvSpPr>
        <p:spPr>
          <a:xfrm>
            <a:off x="4415472" y="4756027"/>
            <a:ext cx="3367488" cy="1492373"/>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ts val="800"/>
              </a:spcAft>
              <a:buSzTx/>
            </a:pPr>
            <a:r>
              <a:rPr lang="zh-CN" altLang="en-US" sz="1700" spc="90">
                <a:solidFill>
                  <a:schemeClr val="tx1">
                    <a:lumMod val="75000"/>
                    <a:lumOff val="25000"/>
                  </a:schemeClr>
                </a:solidFill>
                <a:uFillTx/>
                <a:latin typeface="Arial" pitchFamily="34" charset="0"/>
                <a:ea typeface="微软雅黑" panose="020b0503020204020204" pitchFamily="34" charset="-122"/>
              </a:rPr>
              <a:t>基于质量一般的系统评价/Meta 分析、小型随机对照研究、大型回顾性研究、病例对照研究，专家组基本达成共识。</a:t>
            </a:r>
            <a:endParaRPr lang="zh-CN" altLang="en-US" sz="1700" spc="90">
              <a:solidFill>
                <a:schemeClr val="tx1">
                  <a:lumMod val="75000"/>
                  <a:lumOff val="25000"/>
                </a:schemeClr>
              </a:solidFill>
              <a:uFillTx/>
              <a:latin typeface="Arial" pitchFamily="34" charset="0"/>
              <a:ea typeface="微软雅黑" panose="020b0503020204020204" pitchFamily="34" charset="-122"/>
            </a:endParaRPr>
          </a:p>
        </p:txBody>
      </p:sp>
      <p:sp>
        <p:nvSpPr>
          <p:cNvPr id="36" name="矩形 35"/>
          <p:cNvSpPr/>
          <p:nvPr>
            <p:custDataLst>
              <p:tags r:id="rId23"/>
            </p:custDataLst>
          </p:nvPr>
        </p:nvSpPr>
        <p:spPr>
          <a:xfrm>
            <a:off x="8142384" y="4431179"/>
            <a:ext cx="3367488" cy="1818025"/>
          </a:xfrm>
          <a:prstGeom prst="rect">
            <a:avLst/>
          </a:prstGeom>
          <a:noFill/>
          <a:ln w="44450">
            <a:solidFill>
              <a:schemeClr val="accent6">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0000"/>
              </a:lnSpc>
            </a:pPr>
            <a:endParaRPr lang="zh-CN" altLang="en-US"/>
          </a:p>
        </p:txBody>
      </p:sp>
      <p:sp>
        <p:nvSpPr>
          <p:cNvPr id="37" name="Round"/>
          <p:cNvSpPr/>
          <p:nvPr>
            <p:custDataLst>
              <p:tags r:id="rId24"/>
            </p:custDataLst>
          </p:nvPr>
        </p:nvSpPr>
        <p:spPr>
          <a:xfrm>
            <a:off x="8336167" y="4141710"/>
            <a:ext cx="1910495" cy="621554"/>
          </a:xfrm>
          <a:custGeom>
            <a:gdLst>
              <a:gd name="connsiteX0" fmla="*/ 0 w 1295400"/>
              <a:gd name="connsiteY0" fmla="*/ 0 h 409575"/>
              <a:gd name="connsiteX1" fmla="*/ 1295400 w 1295400"/>
              <a:gd name="connsiteY1" fmla="*/ 0 h 409575"/>
              <a:gd name="connsiteX2" fmla="*/ 1295400 w 1295400"/>
              <a:gd name="connsiteY2" fmla="*/ 269873 h 409575"/>
              <a:gd name="connsiteX3" fmla="*/ 1155698 w 1295400"/>
              <a:gd name="connsiteY3" fmla="*/ 409575 h 409575"/>
              <a:gd name="connsiteX4" fmla="*/ 0 w 1295400"/>
              <a:gd name="connsiteY4" fmla="*/ 409575 h 409575"/>
            </a:gdLst>
            <a:cxnLst>
              <a:cxn ang="0">
                <a:pos x="connsiteX0" y="connsiteY0"/>
              </a:cxn>
              <a:cxn ang="0">
                <a:pos x="connsiteX1" y="connsiteY1"/>
              </a:cxn>
              <a:cxn ang="0">
                <a:pos x="connsiteX2" y="connsiteY2"/>
              </a:cxn>
              <a:cxn ang="0">
                <a:pos x="connsiteX3" y="connsiteY3"/>
              </a:cxn>
              <a:cxn ang="0">
                <a:pos x="connsiteX4" y="connsiteY4"/>
              </a:cxn>
            </a:cxnLst>
            <a:rect l="l" t="t" r="r" b="b"/>
            <a:pathLst>
              <a:path w="1295400" h="409575">
                <a:moveTo>
                  <a:pt x="0" y="0"/>
                </a:moveTo>
                <a:lnTo>
                  <a:pt x="1295400" y="0"/>
                </a:lnTo>
                <a:lnTo>
                  <a:pt x="1295400" y="269873"/>
                </a:lnTo>
                <a:cubicBezTo>
                  <a:pt x="1295400" y="347028"/>
                  <a:pt x="1232853" y="409575"/>
                  <a:pt x="1155698" y="409575"/>
                </a:cubicBezTo>
                <a:lnTo>
                  <a:pt x="0" y="409575"/>
                </a:lnTo>
                <a:close/>
              </a:path>
            </a:pathLst>
          </a:custGeom>
          <a:solidFill>
            <a:schemeClr val="accent6"/>
          </a:solidFill>
          <a:ln w="19050">
            <a:solidFill>
              <a:schemeClr val="lt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0000"/>
              </a:lnSpc>
            </a:pPr>
            <a:endParaRPr lang="zh-CN" altLang="en-US"/>
          </a:p>
        </p:txBody>
      </p:sp>
      <p:sp>
        <p:nvSpPr>
          <p:cNvPr id="38" name="直角三角形 37"/>
          <p:cNvSpPr/>
          <p:nvPr>
            <p:custDataLst>
              <p:tags r:id="rId25"/>
            </p:custDataLst>
          </p:nvPr>
        </p:nvSpPr>
        <p:spPr>
          <a:xfrm>
            <a:off x="10262744" y="4150555"/>
            <a:ext cx="232379" cy="256502"/>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0000"/>
              </a:lnSpc>
            </a:pPr>
            <a:endParaRPr lang="zh-CN" altLang="en-US"/>
          </a:p>
        </p:txBody>
      </p:sp>
      <p:sp>
        <p:nvSpPr>
          <p:cNvPr id="39" name="Rectangle 29"/>
          <p:cNvSpPr/>
          <p:nvPr>
            <p:custDataLst>
              <p:tags r:id="rId26"/>
            </p:custDataLst>
          </p:nvPr>
        </p:nvSpPr>
        <p:spPr>
          <a:xfrm>
            <a:off x="8328127" y="4118392"/>
            <a:ext cx="1910495" cy="599040"/>
          </a:xfrm>
          <a:prstGeom prst="rect">
            <a:avLst/>
          </a:prstGeom>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pPr>
            <a:r>
              <a:rPr lang="zh-CN" altLang="en-US" sz="2600" b="1" spc="180">
                <a:solidFill>
                  <a:schemeClr val="lt1"/>
                </a:solidFill>
                <a:uFillTx/>
                <a:latin typeface="Arial" pitchFamily="34" charset="0"/>
                <a:ea typeface="微软雅黑" panose="020b0503020204020204" pitchFamily="34" charset="-122"/>
              </a:rPr>
              <a:t>Ⅲ级</a:t>
            </a:r>
            <a:endParaRPr lang="zh-CN" altLang="en-US" sz="2600" b="1" spc="180">
              <a:solidFill>
                <a:schemeClr val="lt1"/>
              </a:solidFill>
              <a:uFillTx/>
              <a:latin typeface="Arial" pitchFamily="34" charset="0"/>
              <a:ea typeface="微软雅黑" panose="020b0503020204020204" pitchFamily="34" charset="-122"/>
            </a:endParaRPr>
          </a:p>
        </p:txBody>
      </p:sp>
      <p:sp>
        <p:nvSpPr>
          <p:cNvPr id="40" name="TextBox 21"/>
          <p:cNvSpPr txBox="1"/>
          <p:nvPr>
            <p:custDataLst>
              <p:tags r:id="rId27"/>
            </p:custDataLst>
          </p:nvPr>
        </p:nvSpPr>
        <p:spPr>
          <a:xfrm>
            <a:off x="8148013" y="4756027"/>
            <a:ext cx="3367488" cy="1492373"/>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ts val="800"/>
              </a:spcAft>
              <a:buSzTx/>
            </a:pPr>
            <a:r>
              <a:rPr lang="zh-CN" altLang="en-US" sz="1700" spc="110">
                <a:solidFill>
                  <a:schemeClr val="tx1">
                    <a:lumMod val="75000"/>
                    <a:lumOff val="25000"/>
                  </a:schemeClr>
                </a:solidFill>
                <a:uFillTx/>
                <a:latin typeface="Arial" pitchFamily="34" charset="0"/>
                <a:ea typeface="微软雅黑" panose="020b0503020204020204" pitchFamily="34" charset="-122"/>
              </a:rPr>
              <a:t>基于非对照性临床研究、病例报告、专家观点，专家组提出相关建议，但存在一定分歧。</a:t>
            </a:r>
            <a:endParaRPr lang="zh-CN" altLang="en-US" sz="1700" spc="110">
              <a:solidFill>
                <a:schemeClr val="tx1">
                  <a:lumMod val="75000"/>
                  <a:lumOff val="25000"/>
                </a:schemeClr>
              </a:solidFill>
              <a:uFillTx/>
              <a:latin typeface="Arial" pitchFamily="34" charset="0"/>
              <a:ea typeface="微软雅黑" panose="020b0503020204020204" pitchFamily="34" charset="-122"/>
            </a:endParaRPr>
          </a:p>
        </p:txBody>
      </p:sp>
    </p:spTree>
    <p:custDataLst>
      <p:tags r:id="rId28"/>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13" name="矩形 12"/>
          <p:cNvSpPr/>
          <p:nvPr>
            <p:custDataLst>
              <p:tags r:id="rId2"/>
            </p:custDataLst>
          </p:nvPr>
        </p:nvSpPr>
        <p:spPr>
          <a:xfrm>
            <a:off x="5421630" y="2655537"/>
            <a:ext cx="4247515" cy="70675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base">
              <a:spcBef>
                <a:spcPct val="0"/>
              </a:spcBef>
              <a:spcAft>
                <a:spcPct val="0"/>
              </a:spcAft>
            </a:pPr>
            <a:r>
              <a:rPr lang="zh-CN" altLang="en-US" sz="4000">
                <a:solidFill>
                  <a:schemeClr val="tx1"/>
                </a:solidFill>
                <a:latin typeface="Arial" pitchFamily="34" charset="0"/>
                <a:ea typeface="微软雅黑" panose="020b0503020204020204" pitchFamily="34" charset="-122"/>
              </a:rPr>
              <a:t>DVT的诊断与评估</a:t>
            </a:r>
            <a:endParaRPr lang="zh-CN" altLang="en-US" sz="4000">
              <a:solidFill>
                <a:schemeClr val="tx1"/>
              </a:solidFill>
              <a:latin typeface="Arial" pitchFamily="34" charset="0"/>
              <a:ea typeface="微软雅黑" panose="020b0503020204020204" pitchFamily="34" charset="-122"/>
            </a:endParaRPr>
          </a:p>
        </p:txBody>
      </p:sp>
    </p:spTree>
    <p:custDataLst>
      <p:tags r:id="rId3"/>
    </p:custDataLst>
  </p:cSld>
  <p:clrMapOvr>
    <a:masterClrMapping/>
  </p:clrMapOvr>
  <p:transition spd="med">
    <p:pull/>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437515" y="1851660"/>
            <a:ext cx="11198225" cy="3550285"/>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5" name="矩形 34"/>
          <p:cNvSpPr/>
          <p:nvPr>
            <p:custDataLst>
              <p:tags r:id="rId2"/>
            </p:custDataLst>
          </p:nvPr>
        </p:nvSpPr>
        <p:spPr>
          <a:xfrm>
            <a:off x="1165225" y="1763395"/>
            <a:ext cx="10158095" cy="3198495"/>
          </a:xfrm>
          <a:prstGeom prst="rect">
            <a:avLst/>
          </a:prstGeom>
        </p:spPr>
        <p:txBody>
          <a:bodyPr wrap="none" bIns="0" anchor="b"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l" fontAlgn="base">
              <a:spcBef>
                <a:spcPct val="0"/>
              </a:spcBef>
              <a:spcAft>
                <a:spcPct val="0"/>
              </a:spcAft>
              <a:buFont typeface="Wingdings" panose="05000000000000000000" charset="0"/>
              <a:buChar char="u"/>
            </a:pPr>
            <a:r>
              <a:rPr lang="zh-CN" altLang="en-US">
                <a:solidFill>
                  <a:schemeClr val="bg1"/>
                </a:solidFill>
                <a:latin typeface="+mn-ea"/>
                <a:cs typeface="+mn-ea"/>
              </a:rPr>
              <a:t>对于下肢创伤患者，均应常规行下肢静脉超声检查明确诊断（</a:t>
            </a:r>
            <a:r>
              <a:rPr lang="zh-CN" altLang="en-US">
                <a:solidFill>
                  <a:schemeClr val="accent2"/>
                </a:solidFill>
                <a:latin typeface="+mn-ea"/>
                <a:cs typeface="+mn-ea"/>
              </a:rPr>
              <a:t>ⅡA 级推荐</a:t>
            </a:r>
            <a:r>
              <a:rPr lang="zh-CN" altLang="en-US">
                <a:solidFill>
                  <a:schemeClr val="bg1"/>
                </a:solidFill>
                <a:latin typeface="+mn-ea"/>
                <a:cs typeface="+mn-ea"/>
              </a:rPr>
              <a:t>）；</a:t>
            </a:r>
            <a:endParaRPr lang="zh-CN" altLang="en-US">
              <a:solidFill>
                <a:schemeClr val="bg1"/>
              </a:solidFill>
              <a:latin typeface="+mn-ea"/>
              <a:cs typeface="+mn-ea"/>
            </a:endParaRPr>
          </a:p>
          <a:p>
            <a:pPr marL="285750" indent="-285750" algn="l" fontAlgn="base">
              <a:spcBef>
                <a:spcPct val="0"/>
              </a:spcBef>
              <a:spcAft>
                <a:spcPct val="0"/>
              </a:spcAft>
              <a:buFont typeface="Wingdings" panose="05000000000000000000" charset="0"/>
              <a:buChar char="u"/>
            </a:pPr>
            <a:endParaRPr lang="zh-CN" altLang="en-US">
              <a:solidFill>
                <a:schemeClr val="bg1"/>
              </a:solidFill>
              <a:latin typeface="+mn-ea"/>
              <a:cs typeface="+mn-ea"/>
            </a:endParaRPr>
          </a:p>
          <a:p>
            <a:pPr marL="285750" indent="-285750" algn="l" fontAlgn="base">
              <a:spcBef>
                <a:spcPct val="0"/>
              </a:spcBef>
              <a:spcAft>
                <a:spcPct val="0"/>
              </a:spcAft>
              <a:buFont typeface="Wingdings" panose="05000000000000000000" charset="0"/>
              <a:buChar char="u"/>
            </a:pPr>
            <a:r>
              <a:rPr lang="zh-CN" altLang="en-US">
                <a:solidFill>
                  <a:schemeClr val="bg1"/>
                </a:solidFill>
                <a:latin typeface="+mn-ea"/>
                <a:cs typeface="+mn-ea"/>
              </a:rPr>
              <a:t>D‑二聚体对于DVT的诊断及监测具有参考意义（</a:t>
            </a:r>
            <a:r>
              <a:rPr lang="zh-CN" altLang="en-US">
                <a:gradFill>
                  <a:gsLst>
                    <a:gs pos="0">
                      <a:srgbClr val="7B32B2"/>
                    </a:gs>
                    <a:gs pos="100000">
                      <a:srgbClr val="401A5D"/>
                    </a:gs>
                  </a:gsLst>
                  <a:lin scaled="0"/>
                </a:gradFill>
                <a:latin typeface="+mn-ea"/>
                <a:cs typeface="+mn-ea"/>
              </a:rPr>
              <a:t>ⅡB级推荐</a:t>
            </a:r>
            <a:r>
              <a:rPr lang="zh-CN" altLang="en-US">
                <a:solidFill>
                  <a:schemeClr val="bg1"/>
                </a:solidFill>
                <a:latin typeface="+mn-ea"/>
                <a:cs typeface="+mn-ea"/>
              </a:rPr>
              <a:t>）；</a:t>
            </a:r>
            <a:endParaRPr lang="zh-CN" altLang="en-US">
              <a:solidFill>
                <a:schemeClr val="bg1"/>
              </a:solidFill>
              <a:latin typeface="+mn-ea"/>
              <a:cs typeface="+mn-ea"/>
            </a:endParaRPr>
          </a:p>
          <a:p>
            <a:pPr marL="285750" indent="-285750" algn="l" fontAlgn="base">
              <a:spcBef>
                <a:spcPct val="0"/>
              </a:spcBef>
              <a:spcAft>
                <a:spcPct val="0"/>
              </a:spcAft>
              <a:buFont typeface="Wingdings" panose="05000000000000000000" charset="0"/>
              <a:buChar char="u"/>
            </a:pPr>
            <a:endParaRPr lang="zh-CN" altLang="en-US">
              <a:solidFill>
                <a:schemeClr val="bg1"/>
              </a:solidFill>
              <a:latin typeface="+mn-ea"/>
              <a:cs typeface="+mn-ea"/>
            </a:endParaRPr>
          </a:p>
          <a:p>
            <a:pPr marL="285750" indent="-285750" algn="l" fontAlgn="base">
              <a:spcBef>
                <a:spcPct val="0"/>
              </a:spcBef>
              <a:spcAft>
                <a:spcPct val="0"/>
              </a:spcAft>
              <a:buFont typeface="Wingdings" panose="05000000000000000000" charset="0"/>
              <a:buChar char="u"/>
            </a:pPr>
            <a:r>
              <a:rPr lang="zh-CN" altLang="en-US">
                <a:solidFill>
                  <a:schemeClr val="bg1"/>
                </a:solidFill>
                <a:latin typeface="+mn-ea"/>
                <a:cs typeface="+mn-ea"/>
              </a:rPr>
              <a:t>静脉造影、CT 静脉成像（CTV）和磁共振静脉成像（MRV）不用于DVT的常规筛查，可用于DVT的</a:t>
            </a:r>
            <a:endParaRPr lang="zh-CN" altLang="en-US">
              <a:solidFill>
                <a:schemeClr val="bg1"/>
              </a:solidFill>
              <a:latin typeface="+mn-ea"/>
              <a:cs typeface="+mn-ea"/>
            </a:endParaRPr>
          </a:p>
          <a:p>
            <a:pPr indent="0" algn="l" fontAlgn="base">
              <a:spcBef>
                <a:spcPct val="0"/>
              </a:spcBef>
              <a:spcAft>
                <a:spcPct val="0"/>
              </a:spcAft>
              <a:buFont typeface="Wingdings" panose="05000000000000000000" charset="0"/>
              <a:buNone/>
            </a:pPr>
            <a:r>
              <a:rPr lang="en-US" altLang="zh-CN">
                <a:solidFill>
                  <a:schemeClr val="bg1"/>
                </a:solidFill>
                <a:latin typeface="+mn-ea"/>
                <a:cs typeface="+mn-ea"/>
              </a:rPr>
              <a:t>    </a:t>
            </a:r>
            <a:r>
              <a:rPr lang="zh-CN" altLang="en-US">
                <a:solidFill>
                  <a:schemeClr val="bg1"/>
                </a:solidFill>
                <a:latin typeface="+mn-ea"/>
                <a:cs typeface="+mn-ea"/>
              </a:rPr>
              <a:t>具体部位和程度的进一步判断（</a:t>
            </a:r>
            <a:r>
              <a:rPr lang="zh-CN" altLang="en-US">
                <a:gradFill>
                  <a:gsLst>
                    <a:gs pos="0">
                      <a:srgbClr val="012D86"/>
                    </a:gs>
                    <a:gs pos="100000">
                      <a:srgbClr val="0E2557"/>
                    </a:gs>
                  </a:gsLst>
                  <a:lin scaled="0"/>
                </a:gradFill>
                <a:latin typeface="+mn-ea"/>
                <a:cs typeface="+mn-ea"/>
              </a:rPr>
              <a:t>Ⅲ级推荐</a:t>
            </a:r>
            <a:r>
              <a:rPr lang="zh-CN" altLang="en-US">
                <a:solidFill>
                  <a:schemeClr val="bg1"/>
                </a:solidFill>
                <a:latin typeface="+mn-ea"/>
                <a:cs typeface="+mn-ea"/>
              </a:rPr>
              <a:t>）；</a:t>
            </a:r>
            <a:endParaRPr lang="zh-CN" altLang="en-US">
              <a:solidFill>
                <a:schemeClr val="bg1"/>
              </a:solidFill>
              <a:latin typeface="+mn-ea"/>
              <a:cs typeface="+mn-ea"/>
            </a:endParaRPr>
          </a:p>
          <a:p>
            <a:pPr marL="285750" indent="-285750" algn="l" fontAlgn="base">
              <a:spcBef>
                <a:spcPct val="0"/>
              </a:spcBef>
              <a:spcAft>
                <a:spcPct val="0"/>
              </a:spcAft>
              <a:buFont typeface="Wingdings" panose="05000000000000000000" charset="0"/>
              <a:buChar char="u"/>
            </a:pPr>
            <a:endParaRPr lang="zh-CN" altLang="en-US">
              <a:solidFill>
                <a:schemeClr val="bg1"/>
              </a:solidFill>
              <a:latin typeface="+mn-ea"/>
              <a:cs typeface="+mn-ea"/>
            </a:endParaRPr>
          </a:p>
          <a:p>
            <a:pPr marL="285750" indent="-285750" algn="l" fontAlgn="base">
              <a:spcBef>
                <a:spcPct val="0"/>
              </a:spcBef>
              <a:spcAft>
                <a:spcPct val="0"/>
              </a:spcAft>
              <a:buFont typeface="Wingdings" panose="05000000000000000000" charset="0"/>
              <a:buChar char="u"/>
            </a:pPr>
            <a:r>
              <a:rPr lang="zh-CN" altLang="en-US">
                <a:solidFill>
                  <a:schemeClr val="bg1"/>
                </a:solidFill>
                <a:latin typeface="+mn-ea"/>
                <a:cs typeface="+mn-ea"/>
              </a:rPr>
              <a:t>对于所有下肢创伤的患者，推荐采用RAPT初步评估DVT的发生风险（</a:t>
            </a:r>
            <a:r>
              <a:rPr lang="zh-CN" altLang="en-US">
                <a:solidFill>
                  <a:schemeClr val="accent2"/>
                </a:solidFill>
                <a:latin typeface="+mn-ea"/>
                <a:cs typeface="+mn-ea"/>
              </a:rPr>
              <a:t>ⅡA级推荐</a:t>
            </a:r>
            <a:r>
              <a:rPr lang="zh-CN" altLang="en-US">
                <a:solidFill>
                  <a:schemeClr val="bg1"/>
                </a:solidFill>
                <a:latin typeface="+mn-ea"/>
                <a:cs typeface="+mn-ea"/>
              </a:rPr>
              <a:t>）；</a:t>
            </a:r>
            <a:endParaRPr lang="zh-CN" altLang="en-US">
              <a:solidFill>
                <a:schemeClr val="bg1"/>
              </a:solidFill>
              <a:latin typeface="+mn-ea"/>
              <a:cs typeface="+mn-ea"/>
            </a:endParaRPr>
          </a:p>
          <a:p>
            <a:pPr marL="285750" indent="-285750" algn="l" fontAlgn="base">
              <a:spcBef>
                <a:spcPct val="0"/>
              </a:spcBef>
              <a:spcAft>
                <a:spcPct val="0"/>
              </a:spcAft>
              <a:buFont typeface="Wingdings" panose="05000000000000000000" charset="0"/>
              <a:buChar char="u"/>
            </a:pPr>
            <a:endParaRPr lang="zh-CN" altLang="en-US">
              <a:solidFill>
                <a:schemeClr val="bg1"/>
              </a:solidFill>
              <a:latin typeface="+mn-ea"/>
              <a:cs typeface="+mn-ea"/>
            </a:endParaRPr>
          </a:p>
          <a:p>
            <a:pPr marL="285750" indent="-285750" algn="l" fontAlgn="base">
              <a:spcBef>
                <a:spcPct val="0"/>
              </a:spcBef>
              <a:spcAft>
                <a:spcPct val="0"/>
              </a:spcAft>
              <a:buFont typeface="Wingdings" panose="05000000000000000000" charset="0"/>
              <a:buChar char="u"/>
            </a:pPr>
            <a:r>
              <a:rPr lang="zh-CN" altLang="en-US">
                <a:solidFill>
                  <a:schemeClr val="bg1"/>
                </a:solidFill>
                <a:latin typeface="+mn-ea"/>
                <a:cs typeface="+mn-ea"/>
              </a:rPr>
              <a:t>血栓预测模型对于 DVT 的风险评估也具有一定的临床意义（ Ⅲ级推荐）。</a:t>
            </a:r>
            <a:endParaRPr lang="zh-CN" altLang="en-US">
              <a:solidFill>
                <a:schemeClr val="bg1"/>
              </a:solidFill>
              <a:latin typeface="+mn-ea"/>
              <a:cs typeface="+mn-ea"/>
            </a:endParaRPr>
          </a:p>
          <a:p>
            <a:pPr indent="0" algn="l" fontAlgn="base">
              <a:spcBef>
                <a:spcPct val="0"/>
              </a:spcBef>
              <a:spcAft>
                <a:spcPct val="0"/>
              </a:spcAft>
              <a:buFont typeface="Wingdings" panose="05000000000000000000" charset="0"/>
              <a:buNone/>
            </a:pPr>
            <a:endParaRPr lang="zh-CN" altLang="en-US">
              <a:solidFill>
                <a:schemeClr val="bg1"/>
              </a:solidFill>
              <a:latin typeface="+mn-ea"/>
              <a:cs typeface="+mn-ea"/>
            </a:endParaRPr>
          </a:p>
        </p:txBody>
      </p:sp>
      <p:sp>
        <p:nvSpPr>
          <p:cNvPr id="38" name="矩形 37"/>
          <p:cNvSpPr/>
          <p:nvPr>
            <p:custDataLst>
              <p:tags r:id="rId3"/>
            </p:custDataLst>
          </p:nvPr>
        </p:nvSpPr>
        <p:spPr>
          <a:xfrm>
            <a:off x="1710055" y="1087755"/>
            <a:ext cx="309880" cy="36830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pPr>
            <a:r>
              <a:rPr kumimoji="0" lang="en-US" altLang="zh-CN" sz="1800" b="1" i="0" u="none" strike="noStrike" kern="0" cap="none" spc="0" normalizeH="0" noProof="0">
                <a:ln>
                  <a:noFill/>
                </a:ln>
                <a:solidFill>
                  <a:prstClr val="white"/>
                </a:solidFill>
                <a:effectLst/>
                <a:uLnTx/>
                <a:uFillTx/>
                <a:latin typeface="Arial" pitchFamily="34" charset="0"/>
                <a:ea typeface="微软雅黑" panose="020b0503020204020204" pitchFamily="34" charset="-122"/>
              </a:rPr>
              <a:t>1</a:t>
            </a:r>
            <a:endParaRPr kumimoji="0" lang="en-US" altLang="zh-CN" sz="1800" b="1" i="0" u="none" strike="noStrike" kern="0" cap="none" spc="0" normalizeH="0" noProof="0">
              <a:ln>
                <a:noFill/>
              </a:ln>
              <a:solidFill>
                <a:prstClr val="white"/>
              </a:solidFill>
              <a:effectLst/>
              <a:uLnTx/>
              <a:uFillTx/>
              <a:latin typeface="Arial" pitchFamily="34" charset="0"/>
              <a:ea typeface="微软雅黑" panose="020b0503020204020204" pitchFamily="34" charset="-122"/>
            </a:endParaRPr>
          </a:p>
        </p:txBody>
      </p:sp>
      <p:sp>
        <p:nvSpPr>
          <p:cNvPr id="106" name="Freeform 349"/>
          <p:cNvSpPr/>
          <p:nvPr>
            <p:custDataLst>
              <p:tags r:id="rId4"/>
            </p:custDataLst>
          </p:nvPr>
        </p:nvSpPr>
        <p:spPr bwMode="auto">
          <a:xfrm>
            <a:off x="9445625" y="6015355"/>
            <a:ext cx="2190115" cy="715645"/>
          </a:xfrm>
          <a:custGeom>
            <a:gdLst>
              <a:gd name="T0" fmla="*/ 372 w 479"/>
              <a:gd name="T1" fmla="*/ 85 h 312"/>
              <a:gd name="T2" fmla="*/ 353 w 479"/>
              <a:gd name="T3" fmla="*/ 72 h 312"/>
              <a:gd name="T4" fmla="*/ 324 w 479"/>
              <a:gd name="T5" fmla="*/ 1 h 312"/>
              <a:gd name="T6" fmla="*/ 258 w 479"/>
              <a:gd name="T7" fmla="*/ 169 h 312"/>
              <a:gd name="T8" fmla="*/ 239 w 479"/>
              <a:gd name="T9" fmla="*/ 182 h 312"/>
              <a:gd name="T10" fmla="*/ 221 w 479"/>
              <a:gd name="T11" fmla="*/ 169 h 312"/>
              <a:gd name="T12" fmla="*/ 154 w 479"/>
              <a:gd name="T13" fmla="*/ 0 h 312"/>
              <a:gd name="T14" fmla="*/ 123 w 479"/>
              <a:gd name="T15" fmla="*/ 72 h 312"/>
              <a:gd name="T16" fmla="*/ 105 w 479"/>
              <a:gd name="T17" fmla="*/ 85 h 312"/>
              <a:gd name="T18" fmla="*/ 0 w 479"/>
              <a:gd name="T19" fmla="*/ 85 h 312"/>
              <a:gd name="T20" fmla="*/ 220 w 479"/>
              <a:gd name="T21" fmla="*/ 303 h 312"/>
              <a:gd name="T22" fmla="*/ 241 w 479"/>
              <a:gd name="T23" fmla="*/ 312 h 312"/>
              <a:gd name="T24" fmla="*/ 241 w 479"/>
              <a:gd name="T25" fmla="*/ 312 h 312"/>
              <a:gd name="T26" fmla="*/ 262 w 479"/>
              <a:gd name="T27" fmla="*/ 303 h 312"/>
              <a:gd name="T28" fmla="*/ 479 w 479"/>
              <a:gd name="T29" fmla="*/ 85 h 312"/>
              <a:gd name="T30" fmla="*/ 372 w 479"/>
              <a:gd name="T31" fmla="*/ 85 h 3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449" h="1127">
                <a:moveTo>
                  <a:pt x="2649" y="9"/>
                </a:moveTo>
                <a:cubicBezTo>
                  <a:pt x="2649" y="9"/>
                  <a:pt x="2649" y="9"/>
                  <a:pt x="2886" y="626"/>
                </a:cubicBezTo>
                <a:cubicBezTo>
                  <a:pt x="2910" y="696"/>
                  <a:pt x="2976" y="739"/>
                  <a:pt x="3041" y="739"/>
                </a:cubicBezTo>
                <a:lnTo>
                  <a:pt x="3449" y="739"/>
                </a:lnTo>
                <a:lnTo>
                  <a:pt x="3449" y="1127"/>
                </a:lnTo>
                <a:lnTo>
                  <a:pt x="2236" y="1127"/>
                </a:lnTo>
                <a:lnTo>
                  <a:pt x="2241" y="1113"/>
                </a:lnTo>
                <a:cubicBezTo>
                  <a:pt x="2320" y="899"/>
                  <a:pt x="2446" y="557"/>
                  <a:pt x="2649" y="9"/>
                </a:cubicBezTo>
                <a:close/>
                <a:moveTo>
                  <a:pt x="1259" y="0"/>
                </a:moveTo>
                <a:cubicBezTo>
                  <a:pt x="1259" y="0"/>
                  <a:pt x="1259" y="0"/>
                  <a:pt x="1677" y="1122"/>
                </a:cubicBezTo>
                <a:lnTo>
                  <a:pt x="1679" y="1127"/>
                </a:lnTo>
                <a:lnTo>
                  <a:pt x="368" y="1127"/>
                </a:lnTo>
                <a:lnTo>
                  <a:pt x="353" y="1112"/>
                </a:lnTo>
                <a:cubicBezTo>
                  <a:pt x="244" y="996"/>
                  <a:pt x="126" y="872"/>
                  <a:pt x="0" y="739"/>
                </a:cubicBezTo>
                <a:cubicBezTo>
                  <a:pt x="0" y="739"/>
                  <a:pt x="0" y="739"/>
                  <a:pt x="858" y="739"/>
                </a:cubicBezTo>
                <a:cubicBezTo>
                  <a:pt x="924" y="739"/>
                  <a:pt x="981" y="696"/>
                  <a:pt x="1006" y="626"/>
                </a:cubicBezTo>
                <a:cubicBezTo>
                  <a:pt x="1006" y="626"/>
                  <a:pt x="1006" y="626"/>
                  <a:pt x="1259" y="0"/>
                </a:cubicBezTo>
                <a:close/>
              </a:path>
            </a:pathLst>
          </a:custGeom>
          <a:solidFill>
            <a:schemeClr val="accent1">
              <a:alpha val="10000"/>
            </a:schemeClr>
          </a:solidFill>
          <a:ln>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pPr>
            <a:endParaRPr kumimoji="0" lang="en-AU" sz="1800" b="0" i="0" u="none" strike="noStrike" kern="0" cap="none" spc="0" normalizeH="0" baseline="0" noProof="0">
              <a:ln>
                <a:noFill/>
              </a:ln>
              <a:solidFill>
                <a:srgbClr val="000000"/>
              </a:solidFill>
              <a:effectLst/>
              <a:uLnTx/>
              <a:uFillTx/>
              <a:latin typeface="微软雅黑" panose="020b0503020204020204" pitchFamily="34" charset="-122"/>
              <a:ea typeface="Microsoft YaHei UI" panose="020b0503020204020204" charset="-122"/>
            </a:endParaRPr>
          </a:p>
        </p:txBody>
      </p:sp>
      <p:sp>
        <p:nvSpPr>
          <p:cNvPr id="4" name="文本框 3"/>
          <p:cNvSpPr txBox="1"/>
          <p:nvPr/>
        </p:nvSpPr>
        <p:spPr>
          <a:xfrm>
            <a:off x="437515" y="777875"/>
            <a:ext cx="557657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t>DVT</a:t>
            </a:r>
            <a:r>
              <a:rPr lang="zh-CN" altLang="en-US" sz="2400"/>
              <a:t>的诊断</a:t>
            </a:r>
            <a:endParaRPr lang="zh-CN" altLang="en-US" sz="2400"/>
          </a:p>
        </p:txBody>
      </p:sp>
      <p:sp>
        <p:nvSpPr>
          <p:cNvPr id="105" name="Freeform 348"/>
          <p:cNvSpPr/>
          <p:nvPr>
            <p:custDataLst>
              <p:tags r:id="rId5"/>
            </p:custDataLst>
          </p:nvPr>
        </p:nvSpPr>
        <p:spPr bwMode="auto">
          <a:xfrm>
            <a:off x="8992870" y="4883785"/>
            <a:ext cx="2541905" cy="1746250"/>
          </a:xfrm>
          <a:custGeom>
            <a:gdLst>
              <a:gd name="T0" fmla="*/ 159 w 613"/>
              <a:gd name="T1" fmla="*/ 254 h 316"/>
              <a:gd name="T2" fmla="*/ 203 w 613"/>
              <a:gd name="T3" fmla="*/ 148 h 316"/>
              <a:gd name="T4" fmla="*/ 222 w 613"/>
              <a:gd name="T5" fmla="*/ 136 h 316"/>
              <a:gd name="T6" fmla="*/ 240 w 613"/>
              <a:gd name="T7" fmla="*/ 149 h 316"/>
              <a:gd name="T8" fmla="*/ 306 w 613"/>
              <a:gd name="T9" fmla="*/ 316 h 316"/>
              <a:gd name="T10" fmla="*/ 372 w 613"/>
              <a:gd name="T11" fmla="*/ 149 h 316"/>
              <a:gd name="T12" fmla="*/ 391 w 613"/>
              <a:gd name="T13" fmla="*/ 136 h 316"/>
              <a:gd name="T14" fmla="*/ 391 w 613"/>
              <a:gd name="T15" fmla="*/ 136 h 316"/>
              <a:gd name="T16" fmla="*/ 409 w 613"/>
              <a:gd name="T17" fmla="*/ 148 h 316"/>
              <a:gd name="T18" fmla="*/ 452 w 613"/>
              <a:gd name="T19" fmla="*/ 254 h 316"/>
              <a:gd name="T20" fmla="*/ 583 w 613"/>
              <a:gd name="T21" fmla="*/ 254 h 316"/>
              <a:gd name="T22" fmla="*/ 613 w 613"/>
              <a:gd name="T23" fmla="*/ 161 h 316"/>
              <a:gd name="T24" fmla="*/ 566 w 613"/>
              <a:gd name="T25" fmla="*/ 47 h 316"/>
              <a:gd name="T26" fmla="*/ 453 w 613"/>
              <a:gd name="T27" fmla="*/ 0 h 316"/>
              <a:gd name="T28" fmla="*/ 339 w 613"/>
              <a:gd name="T29" fmla="*/ 47 h 316"/>
              <a:gd name="T30" fmla="*/ 307 w 613"/>
              <a:gd name="T31" fmla="*/ 80 h 316"/>
              <a:gd name="T32" fmla="*/ 273 w 613"/>
              <a:gd name="T33" fmla="*/ 46 h 316"/>
              <a:gd name="T34" fmla="*/ 160 w 613"/>
              <a:gd name="T35" fmla="*/ 0 h 316"/>
              <a:gd name="T36" fmla="*/ 47 w 613"/>
              <a:gd name="T37" fmla="*/ 47 h 316"/>
              <a:gd name="T38" fmla="*/ 0 w 613"/>
              <a:gd name="T39" fmla="*/ 160 h 316"/>
              <a:gd name="T40" fmla="*/ 30 w 613"/>
              <a:gd name="T41" fmla="*/ 254 h 316"/>
              <a:gd name="T42" fmla="*/ 159 w 613"/>
              <a:gd name="T43" fmla="*/ 254 h 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002" h="2750">
                <a:moveTo>
                  <a:pt x="1312" y="0"/>
                </a:moveTo>
                <a:cubicBezTo>
                  <a:pt x="1664" y="0"/>
                  <a:pt x="1992" y="139"/>
                  <a:pt x="2238" y="400"/>
                </a:cubicBezTo>
                <a:cubicBezTo>
                  <a:pt x="2238" y="400"/>
                  <a:pt x="2238" y="400"/>
                  <a:pt x="2517" y="696"/>
                </a:cubicBezTo>
                <a:cubicBezTo>
                  <a:pt x="2517" y="696"/>
                  <a:pt x="2517" y="696"/>
                  <a:pt x="2779" y="409"/>
                </a:cubicBezTo>
                <a:cubicBezTo>
                  <a:pt x="3033" y="148"/>
                  <a:pt x="3361" y="0"/>
                  <a:pt x="3713" y="0"/>
                </a:cubicBezTo>
                <a:cubicBezTo>
                  <a:pt x="3810" y="0"/>
                  <a:pt x="3906" y="12"/>
                  <a:pt x="4000" y="34"/>
                </a:cubicBezTo>
                <a:lnTo>
                  <a:pt x="4003" y="35"/>
                </a:lnTo>
                <a:lnTo>
                  <a:pt x="4003" y="2210"/>
                </a:lnTo>
                <a:lnTo>
                  <a:pt x="3980" y="2210"/>
                </a:lnTo>
                <a:cubicBezTo>
                  <a:pt x="3897" y="2210"/>
                  <a:pt x="3806" y="2210"/>
                  <a:pt x="3705" y="2210"/>
                </a:cubicBezTo>
                <a:cubicBezTo>
                  <a:pt x="3705" y="2210"/>
                  <a:pt x="3705" y="2210"/>
                  <a:pt x="3353" y="1288"/>
                </a:cubicBezTo>
                <a:cubicBezTo>
                  <a:pt x="3328" y="1227"/>
                  <a:pt x="3271" y="1184"/>
                  <a:pt x="3205" y="1184"/>
                </a:cubicBezTo>
                <a:cubicBezTo>
                  <a:pt x="3131" y="1184"/>
                  <a:pt x="3074" y="1227"/>
                  <a:pt x="3049" y="1297"/>
                </a:cubicBezTo>
                <a:cubicBezTo>
                  <a:pt x="3049" y="1297"/>
                  <a:pt x="3049" y="1297"/>
                  <a:pt x="2508" y="2750"/>
                </a:cubicBezTo>
                <a:cubicBezTo>
                  <a:pt x="2508" y="2750"/>
                  <a:pt x="2508" y="2750"/>
                  <a:pt x="1967" y="1297"/>
                </a:cubicBezTo>
                <a:cubicBezTo>
                  <a:pt x="1943" y="1227"/>
                  <a:pt x="1885" y="1184"/>
                  <a:pt x="1820" y="1184"/>
                </a:cubicBezTo>
                <a:cubicBezTo>
                  <a:pt x="1754" y="1184"/>
                  <a:pt x="1697" y="1227"/>
                  <a:pt x="1664" y="1288"/>
                </a:cubicBezTo>
                <a:cubicBezTo>
                  <a:pt x="1664" y="1288"/>
                  <a:pt x="1664" y="1288"/>
                  <a:pt x="1303" y="2210"/>
                </a:cubicBezTo>
                <a:lnTo>
                  <a:pt x="246" y="2210"/>
                </a:lnTo>
                <a:cubicBezTo>
                  <a:pt x="82" y="1975"/>
                  <a:pt x="0" y="1688"/>
                  <a:pt x="0" y="1392"/>
                </a:cubicBezTo>
                <a:cubicBezTo>
                  <a:pt x="0" y="1018"/>
                  <a:pt x="131" y="670"/>
                  <a:pt x="385" y="409"/>
                </a:cubicBezTo>
                <a:cubicBezTo>
                  <a:pt x="631" y="139"/>
                  <a:pt x="959" y="0"/>
                  <a:pt x="1312" y="0"/>
                </a:cubicBezTo>
                <a:close/>
              </a:path>
            </a:pathLst>
          </a:custGeom>
          <a:solidFill>
            <a:schemeClr val="accent1">
              <a:alpha val="10000"/>
            </a:schemeClr>
          </a:solidFill>
          <a:ln>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pPr>
            <a:endParaRPr kumimoji="0" lang="en-AU" sz="1800" b="0" i="0" u="none" strike="noStrike" kern="0" cap="none" spc="0" normalizeH="0" baseline="0" noProof="0">
              <a:ln>
                <a:noFill/>
              </a:ln>
              <a:solidFill>
                <a:srgbClr val="000000"/>
              </a:solidFill>
              <a:effectLst/>
              <a:uLnTx/>
              <a:uFillTx/>
              <a:latin typeface="微软雅黑" panose="020b0503020204020204" pitchFamily="34" charset="-122"/>
              <a:ea typeface="Microsoft YaHei UI" panose="020b0503020204020204" charset="-122"/>
            </a:endParaRPr>
          </a:p>
        </p:txBody>
      </p:sp>
    </p:spTree>
    <p:custDataLst>
      <p:tags r:id="rId6"/>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 name="矩形 17"/>
          <p:cNvSpPr/>
          <p:nvPr>
            <p:custDataLst>
              <p:tags r:id="rId2"/>
            </p:custDataLst>
          </p:nvPr>
        </p:nvSpPr>
        <p:spPr>
          <a:xfrm>
            <a:off x="94369" y="3635494"/>
            <a:ext cx="338448" cy="1422149"/>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19" name="图片 18" descr="/data/cache/6e722f6791d0646018458a0dc6391c47.jpg6e722f6791d0646018458a0dc6391c47"/>
          <p:cNvPicPr>
            <a:picLocks noChangeAspect="1"/>
          </p:cNvPicPr>
          <p:nvPr>
            <p:custDataLst>
              <p:tags r:id="rId4"/>
            </p:custDataLst>
          </p:nvPr>
        </p:nvPicPr>
        <p:blipFill>
          <a:blip r:embed="rId3"/>
          <a:srcRect l="7063" r="7063"/>
          <a:stretch>
            <a:fillRect/>
          </a:stretch>
        </p:blipFill>
        <p:spPr>
          <a:xfrm>
            <a:off x="432818" y="1"/>
            <a:ext cx="3625478" cy="6332783"/>
          </a:xfrm>
          <a:custGeom>
            <a:gdLst>
              <a:gd name="connsiteX0" fmla="*/ 0 w 3521413"/>
              <a:gd name="connsiteY0" fmla="*/ 0 h 6151009"/>
              <a:gd name="connsiteX1" fmla="*/ 3521413 w 3521413"/>
              <a:gd name="connsiteY1" fmla="*/ 0 h 6151009"/>
              <a:gd name="connsiteX2" fmla="*/ 3521413 w 3521413"/>
              <a:gd name="connsiteY2" fmla="*/ 6151009 h 6151009"/>
              <a:gd name="connsiteX3" fmla="*/ 0 w 3521413"/>
              <a:gd name="connsiteY3" fmla="*/ 6151009 h 6151009"/>
            </a:gdLst>
            <a:cxnLst>
              <a:cxn ang="0">
                <a:pos x="connsiteX0" y="connsiteY0"/>
              </a:cxn>
              <a:cxn ang="0">
                <a:pos x="connsiteX1" y="connsiteY1"/>
              </a:cxn>
              <a:cxn ang="0">
                <a:pos x="connsiteX2" y="connsiteY2"/>
              </a:cxn>
              <a:cxn ang="0">
                <a:pos x="connsiteX3" y="connsiteY3"/>
              </a:cxn>
            </a:cxnLst>
            <a:rect l="l" t="t" r="r" b="b"/>
            <a:pathLst>
              <a:path w="3521412" h="6151009">
                <a:moveTo>
                  <a:pt x="0" y="0"/>
                </a:moveTo>
                <a:lnTo>
                  <a:pt x="3521413" y="0"/>
                </a:lnTo>
                <a:lnTo>
                  <a:pt x="3521413" y="6151009"/>
                </a:lnTo>
                <a:lnTo>
                  <a:pt x="0" y="6151009"/>
                </a:lnTo>
                <a:close/>
              </a:path>
            </a:pathLst>
          </a:custGeom>
        </p:spPr>
      </p:pic>
      <p:sp>
        <p:nvSpPr>
          <p:cNvPr id="20" name="矩形 19"/>
          <p:cNvSpPr/>
          <p:nvPr>
            <p:custDataLst>
              <p:tags r:id="rId5"/>
            </p:custDataLst>
          </p:nvPr>
        </p:nvSpPr>
        <p:spPr>
          <a:xfrm>
            <a:off x="432817" y="0"/>
            <a:ext cx="4368664" cy="228905"/>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1" name="任意多边形 20"/>
          <p:cNvSpPr/>
          <p:nvPr>
            <p:custDataLst>
              <p:tags r:id="rId6"/>
            </p:custDataLst>
          </p:nvPr>
        </p:nvSpPr>
        <p:spPr>
          <a:xfrm rot="16200000">
            <a:off x="2971127" y="5715887"/>
            <a:ext cx="1495797" cy="1260172"/>
          </a:xfrm>
          <a:custGeom>
            <a:cxnLst>
              <a:cxn ang="3">
                <a:pos x="hc" y="t"/>
              </a:cxn>
              <a:cxn ang="cd2">
                <a:pos x="l" y="vc"/>
              </a:cxn>
              <a:cxn ang="cd4">
                <a:pos x="hc" y="b"/>
              </a:cxn>
              <a:cxn ang="0">
                <a:pos x="r" y="vc"/>
              </a:cxn>
            </a:cxnLst>
            <a:rect l="l" t="t" r="r" b="b"/>
            <a:pathLst>
              <a:path w="2288" h="1928">
                <a:moveTo>
                  <a:pt x="0" y="0"/>
                </a:moveTo>
                <a:lnTo>
                  <a:pt x="138" y="0"/>
                </a:lnTo>
                <a:lnTo>
                  <a:pt x="138" y="1790"/>
                </a:lnTo>
                <a:lnTo>
                  <a:pt x="2288" y="1790"/>
                </a:lnTo>
                <a:lnTo>
                  <a:pt x="2288" y="1928"/>
                </a:lnTo>
                <a:lnTo>
                  <a:pt x="138" y="1928"/>
                </a:lnTo>
                <a:lnTo>
                  <a:pt x="138" y="1928"/>
                </a:lnTo>
                <a:lnTo>
                  <a:pt x="0" y="1928"/>
                </a:lnTo>
                <a:lnTo>
                  <a:pt x="0" y="0"/>
                </a:lnTo>
                <a:close/>
              </a:path>
            </a:pathLst>
          </a:cu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2" name="任意多边形 21"/>
          <p:cNvSpPr/>
          <p:nvPr>
            <p:custDataLst>
              <p:tags r:id="rId7"/>
            </p:custDataLst>
          </p:nvPr>
        </p:nvSpPr>
        <p:spPr>
          <a:xfrm rot="16200000">
            <a:off x="2363777" y="2498956"/>
            <a:ext cx="1795935" cy="2742726"/>
          </a:xfrm>
          <a:custGeom>
            <a:cxnLst>
              <a:cxn ang="3">
                <a:pos x="hc" y="t"/>
              </a:cxn>
              <a:cxn ang="cd2">
                <a:pos x="l" y="vc"/>
              </a:cxn>
              <a:cxn ang="cd4">
                <a:pos x="hc" y="b"/>
              </a:cxn>
              <a:cxn ang="0">
                <a:pos x="r" y="vc"/>
              </a:cxn>
            </a:cxnLst>
            <a:rect l="l" t="t" r="r" b="b"/>
            <a:pathLst>
              <a:path w="2747" h="4195">
                <a:moveTo>
                  <a:pt x="20" y="0"/>
                </a:moveTo>
                <a:lnTo>
                  <a:pt x="2747" y="0"/>
                </a:lnTo>
                <a:lnTo>
                  <a:pt x="2747" y="138"/>
                </a:lnTo>
                <a:lnTo>
                  <a:pt x="138" y="138"/>
                </a:lnTo>
                <a:lnTo>
                  <a:pt x="138" y="4195"/>
                </a:lnTo>
                <a:lnTo>
                  <a:pt x="0" y="4195"/>
                </a:lnTo>
                <a:lnTo>
                  <a:pt x="0" y="0"/>
                </a:lnTo>
                <a:lnTo>
                  <a:pt x="20" y="0"/>
                </a:lnTo>
                <a:lnTo>
                  <a:pt x="20" y="0"/>
                </a:lnTo>
                <a:close/>
              </a:path>
            </a:pathLst>
          </a:cu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7" name="Title 6"/>
          <p:cNvSpPr txBox="1"/>
          <p:nvPr>
            <p:custDataLst>
              <p:tags r:id="rId8"/>
            </p:custDataLst>
          </p:nvPr>
        </p:nvSpPr>
        <p:spPr>
          <a:xfrm>
            <a:off x="5505450" y="485140"/>
            <a:ext cx="6260465" cy="5723890"/>
          </a:xfrm>
          <a:prstGeom prst="rect">
            <a:avLst/>
          </a:prstGeom>
          <a:noFill/>
          <a:ln w="3175">
            <a:noFill/>
            <a:prstDash val="dash"/>
          </a:ln>
        </p:spPr>
        <p:txBody>
          <a:bodyPr wrap="square" lIns="63500" tIns="25400" rIns="63500" bIns="25400" anchor="b" anchorCtr="0">
            <a:normAutofit lnSpcReduction="20000"/>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fontAlgn="ctr">
              <a:lnSpc>
                <a:spcPct val="120000"/>
              </a:lnSpc>
              <a:spcBef>
                <a:spcPct val="0"/>
              </a:spcBef>
              <a:spcAft>
                <a:spcPts val="800"/>
              </a:spcAft>
              <a:buSzTx/>
              <a:buFont typeface="+mn-ea"/>
            </a:pPr>
            <a:r>
              <a:rPr lang="en-US" altLang="zh-CN" sz="1700" spc="9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1.</a:t>
            </a:r>
            <a:r>
              <a:rPr lang="en-US" altLang="zh-CN" sz="1800" spc="9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下肢静脉超声：</a:t>
            </a:r>
            <a:endParaRPr lang="en-US" altLang="zh-CN" sz="1800" spc="9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marL="317500" lvl="1" indent="0" algn="l" fontAlgn="ctr">
              <a:lnSpc>
                <a:spcPct val="120000"/>
              </a:lnSpc>
              <a:spcBef>
                <a:spcPct val="0"/>
              </a:spcBef>
              <a:spcAft>
                <a:spcPts val="800"/>
              </a:spcAft>
              <a:buSzTx/>
              <a:buFont typeface="Arial" pitchFamily="34" charset="0"/>
              <a:buNone/>
            </a:pPr>
            <a:r>
              <a:rPr lang="zh-CN" altLang="en-US" sz="1800" spc="7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优点：下肢静脉超声是目前临床诊断最为常用的检查，其不但具有无创性、方便易行性，并且具有可靠性。</a:t>
            </a:r>
            <a:endParaRPr lang="zh-CN" altLang="en-US" sz="1800" spc="7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marL="317500" lvl="1" indent="0" algn="l" fontAlgn="ctr">
              <a:lnSpc>
                <a:spcPct val="120000"/>
              </a:lnSpc>
              <a:spcBef>
                <a:spcPct val="0"/>
              </a:spcBef>
              <a:spcAft>
                <a:spcPts val="800"/>
              </a:spcAft>
              <a:buSzTx/>
              <a:buFont typeface="Arial" pitchFamily="34" charset="0"/>
              <a:buNone/>
            </a:pPr>
            <a:r>
              <a:rPr lang="zh-CN" altLang="en-US" sz="1800" spc="7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缺点：超声也存在一定的局限性，首先对超声科医师的临床经验有一定要求，且下肢手术、肥胖、下肢烧伤等因素均会对DVT的诊断造成影响。</a:t>
            </a:r>
            <a:endParaRPr lang="zh-CN" altLang="en-US" sz="1800" spc="7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a:p>
            <a:pPr marL="317500" lvl="1" indent="0" algn="l" fontAlgn="ctr">
              <a:lnSpc>
                <a:spcPct val="120000"/>
              </a:lnSpc>
              <a:spcBef>
                <a:spcPct val="0"/>
              </a:spcBef>
              <a:spcAft>
                <a:spcPts val="800"/>
              </a:spcAft>
              <a:buSzTx/>
              <a:buFont typeface="Arial" pitchFamily="34" charset="0"/>
              <a:buNone/>
            </a:pPr>
            <a:r>
              <a:rPr lang="zh-CN" altLang="en-US" sz="1800" spc="7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总结：</a:t>
            </a:r>
            <a:r>
              <a:rPr lang="zh-CN" altLang="en-US" sz="1800" spc="70">
                <a:ln w="3175">
                  <a:noFill/>
                  <a:prstDash val="dash"/>
                </a:ln>
                <a:solidFill>
                  <a:schemeClr val="accent2"/>
                </a:solidFill>
                <a:uFillTx/>
                <a:latin typeface="微软雅黑" panose="020b0503020204020204" pitchFamily="34" charset="-122"/>
                <a:ea typeface="微软雅黑" panose="020b0503020204020204" pitchFamily="34" charset="-122"/>
                <a:cs typeface="微软雅黑" panose="020b0503020204020204" pitchFamily="34" charset="-122"/>
              </a:rPr>
              <a:t>所以下肢静脉超声可以作为初筛、监测 DVT 的检查，但阴性结果不排除DVT 的可能性，可结合患者体征、D‑二聚体等检查共同诊断，并指导相关治疗。</a:t>
            </a:r>
            <a:endParaRPr lang="zh-CN" altLang="en-US" sz="1800" spc="70">
              <a:ln w="3175">
                <a:noFill/>
                <a:prstDash val="dash"/>
              </a:ln>
              <a:solidFill>
                <a:schemeClr val="accent2"/>
              </a:solidFill>
              <a:uFillTx/>
              <a:latin typeface="微软雅黑" panose="020b0503020204020204" pitchFamily="34" charset="-122"/>
              <a:ea typeface="微软雅黑" panose="020b0503020204020204" pitchFamily="34" charset="-122"/>
              <a:cs typeface="微软雅黑" panose="020b0503020204020204" pitchFamily="34" charset="-122"/>
            </a:endParaRPr>
          </a:p>
          <a:p>
            <a:pPr lvl="0" indent="0" algn="l" fontAlgn="ctr">
              <a:lnSpc>
                <a:spcPct val="120000"/>
              </a:lnSpc>
              <a:spcBef>
                <a:spcPct val="0"/>
              </a:spcBef>
              <a:spcAft>
                <a:spcPts val="800"/>
              </a:spcAft>
              <a:buSzTx/>
              <a:buFont typeface="+mn-ea"/>
            </a:pPr>
            <a:r>
              <a:rPr lang="en-US" altLang="zh-CN" sz="1800" spc="9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2.D‑二聚体：</a:t>
            </a:r>
            <a:r>
              <a:rPr lang="en-US" altLang="zh-CN" sz="1800" spc="90">
                <a:ln w="3175">
                  <a:noFill/>
                  <a:prstDash val="dash"/>
                </a:ln>
                <a:solidFill>
                  <a:schemeClr val="dk1">
                    <a:lumMod val="75000"/>
                    <a:lumOff val="25000"/>
                  </a:schemeClr>
                </a:solidFill>
                <a:uFillTx/>
                <a:latin typeface="仿宋" panose="02010609060101010101" charset="-122"/>
                <a:ea typeface="仿宋" panose="02010609060101010101" charset="-122"/>
                <a:cs typeface="仿宋" panose="02010609060101010101" charset="-122"/>
              </a:rPr>
              <a:t>D‑二聚体是在纤溶系统的作用下纤维蛋白降解后的产物，在血栓形成时因有纤维蛋白会被溶解使其血液浓度升高。</a:t>
            </a:r>
            <a:endParaRPr lang="en-US" altLang="zh-CN" sz="1800" spc="90">
              <a:ln w="3175">
                <a:noFill/>
                <a:prstDash val="dash"/>
              </a:ln>
              <a:solidFill>
                <a:schemeClr val="dk1">
                  <a:lumMod val="75000"/>
                  <a:lumOff val="25000"/>
                </a:schemeClr>
              </a:solidFill>
              <a:uFillTx/>
              <a:latin typeface="仿宋" panose="02010609060101010101" charset="-122"/>
              <a:ea typeface="仿宋" panose="02010609060101010101" charset="-122"/>
              <a:cs typeface="仿宋" panose="02010609060101010101" charset="-122"/>
            </a:endParaRPr>
          </a:p>
          <a:p>
            <a:pPr marL="317500" lvl="1" indent="0" algn="l" fontAlgn="ctr">
              <a:lnSpc>
                <a:spcPct val="120000"/>
              </a:lnSpc>
              <a:spcBef>
                <a:spcPct val="0"/>
              </a:spcBef>
              <a:spcAft>
                <a:spcPts val="800"/>
              </a:spcAft>
              <a:buSzTx/>
              <a:buFont typeface="Arial" pitchFamily="34" charset="0"/>
              <a:buNone/>
            </a:pPr>
            <a:r>
              <a:rPr lang="en-US" altLang="zh-CN" sz="1800" spc="70">
                <a:ln w="3175">
                  <a:noFill/>
                  <a:prstDash val="dash"/>
                </a:ln>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D‑二聚体是监测血栓的敏感指标，但特异度仅为 40%~50%，原因是有较多的因素可影响其变化，如近期手术、受伤史、妊 娠、高龄、肿瘤等。</a:t>
            </a:r>
            <a:r>
              <a:rPr lang="en-US" altLang="zh-CN" sz="1800" spc="70">
                <a:ln w="3175">
                  <a:noFill/>
                  <a:prstDash val="dash"/>
                </a:ln>
                <a:solidFill>
                  <a:schemeClr val="accent2"/>
                </a:solidFill>
                <a:uFillTx/>
                <a:latin typeface="微软雅黑" panose="020b0503020204020204" pitchFamily="34" charset="-122"/>
                <a:ea typeface="微软雅黑" panose="020b0503020204020204" pitchFamily="34" charset="-122"/>
                <a:cs typeface="微软雅黑" panose="020b0503020204020204" pitchFamily="34" charset="-122"/>
              </a:rPr>
              <a:t>因此，不可单独地使用D‑二聚体诊DVT，不过其在DVT诊断中可作为重要的辅助检测与监测手段，以指导后续的预防与治疗。</a:t>
            </a:r>
            <a:endParaRPr lang="en-US" altLang="zh-CN" sz="1800" spc="70">
              <a:ln w="3175">
                <a:noFill/>
                <a:prstDash val="dash"/>
              </a:ln>
              <a:solidFill>
                <a:schemeClr val="accent2"/>
              </a:solidFill>
              <a:uFillTx/>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6" name="矩形 3"/>
          <p:cNvSpPr/>
          <p:nvPr>
            <p:custDataLst>
              <p:tags r:id="rId9"/>
            </p:custDataLst>
          </p:nvPr>
        </p:nvSpPr>
        <p:spPr>
          <a:xfrm>
            <a:off x="12039599" y="1523985"/>
            <a:ext cx="152401" cy="381003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endParaRPr>
          </a:p>
        </p:txBody>
      </p:sp>
      <p:sp>
        <p:nvSpPr>
          <p:cNvPr id="3" name="文本框 2"/>
          <p:cNvSpPr txBox="1"/>
          <p:nvPr/>
        </p:nvSpPr>
        <p:spPr>
          <a:xfrm>
            <a:off x="4897120" y="24765"/>
            <a:ext cx="289433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sym typeface="+mn-ea"/>
              </a:rPr>
              <a:t>DVT</a:t>
            </a:r>
            <a:r>
              <a:rPr lang="zh-CN" altLang="en-US" sz="2400">
                <a:sym typeface="+mn-ea"/>
              </a:rPr>
              <a:t>的诊断</a:t>
            </a:r>
            <a:endParaRPr lang="zh-CN" altLang="en-US" sz="2400">
              <a:sym typeface="+mn-ea"/>
            </a:endParaRPr>
          </a:p>
        </p:txBody>
      </p:sp>
    </p:spTree>
    <p:custDataLst>
      <p:tags r:id="rId10"/>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 name="矩形 25"/>
          <p:cNvSpPr/>
          <p:nvPr>
            <p:custDataLst>
              <p:tags r:id="rId2"/>
            </p:custDataLst>
          </p:nvPr>
        </p:nvSpPr>
        <p:spPr>
          <a:xfrm>
            <a:off x="2560107" y="5056914"/>
            <a:ext cx="9181110" cy="72527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latin typeface="Arial" pitchFamily="34" charset="0"/>
              <a:ea typeface="微软雅黑" panose="020b0503020204020204" pitchFamily="34" charset="-122"/>
              <a:sym typeface="Arial" pitchFamily="34" charset="0"/>
            </a:endParaRPr>
          </a:p>
        </p:txBody>
      </p:sp>
      <p:sp>
        <p:nvSpPr>
          <p:cNvPr id="11" name="Text Placeholder 17"/>
          <p:cNvSpPr txBox="1"/>
          <p:nvPr>
            <p:custDataLst>
              <p:tags r:id="rId3"/>
            </p:custDataLst>
          </p:nvPr>
        </p:nvSpPr>
        <p:spPr>
          <a:xfrm>
            <a:off x="455296" y="5169185"/>
            <a:ext cx="1865922" cy="520105"/>
          </a:xfrm>
          <a:prstGeom prst="rect">
            <a:avLst/>
          </a:prstGeom>
          <a:noFill/>
        </p:spPr>
        <p:txBody>
          <a:bodyPr wrap="square" rtlCol="0" anchor="b" anchorCtr="0">
            <a:normAutofit/>
          </a:bodyPr>
          <a:lstStyle>
            <a:defPPr>
              <a:defRPr lang="zh-CN"/>
            </a:defPPr>
            <a:lvl1pPr marL="0" algn="ctr" defTabSz="914400" rtl="0" eaLnBrk="1" latinLnBrk="0" hangingPunct="1">
              <a:lnSpc>
                <a:spcPct val="130000"/>
              </a:lnSpc>
              <a:defRPr sz="4000" b="1" kern="1200" spc="150">
                <a:solidFill>
                  <a:schemeClr val="tx1">
                    <a:lumMod val="65000"/>
                    <a:lumOff val="35000"/>
                  </a:schemeClr>
                </a:solidFill>
                <a:latin typeface="微软雅黑" panose="020b0503020204020204" pitchFamily="34" charset="-122"/>
                <a:ea typeface="微软雅黑"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buClrTx/>
              <a:buSzTx/>
              <a:buFontTx/>
              <a:buNone/>
            </a:pPr>
            <a:r>
              <a:rPr kumimoji="0" lang="en-US" altLang="zh-CN" sz="2000" b="1" i="0" u="none" strike="noStrike" kern="1200" cap="none" spc="300" normalizeH="0" noProof="0">
                <a:ln>
                  <a:noFill/>
                </a:ln>
                <a:solidFill>
                  <a:schemeClr val="accent5"/>
                </a:solidFill>
                <a:effectLst/>
                <a:uLnTx/>
                <a:uFillTx/>
                <a:latin typeface="Arial" pitchFamily="34" charset="0"/>
                <a:sym typeface="Arial" pitchFamily="34" charset="0"/>
              </a:rPr>
              <a:t>7.</a:t>
            </a:r>
            <a:r>
              <a:rPr kumimoji="0" lang="zh-CN" altLang="en-US" sz="2000" b="1" i="0" u="none" strike="noStrike" kern="1200" cap="none" spc="300" normalizeH="0" noProof="0">
                <a:ln>
                  <a:noFill/>
                </a:ln>
                <a:solidFill>
                  <a:schemeClr val="accent5"/>
                </a:solidFill>
                <a:effectLst/>
                <a:uLnTx/>
                <a:uFillTx/>
                <a:latin typeface="Arial" pitchFamily="34" charset="0"/>
                <a:sym typeface="Arial" pitchFamily="34" charset="0"/>
              </a:rPr>
              <a:t>预测模型</a:t>
            </a:r>
            <a:endParaRPr kumimoji="0" lang="zh-CN" altLang="en-US" sz="2000" b="1" i="0" u="none" strike="noStrike" kern="1200" cap="none" spc="300" normalizeH="0" noProof="0">
              <a:ln>
                <a:noFill/>
              </a:ln>
              <a:solidFill>
                <a:schemeClr val="accent5"/>
              </a:solidFill>
              <a:effectLst/>
              <a:uLnTx/>
              <a:uFillTx/>
              <a:latin typeface="Arial" pitchFamily="34" charset="0"/>
              <a:sym typeface="Arial" pitchFamily="34" charset="0"/>
            </a:endParaRPr>
          </a:p>
        </p:txBody>
      </p:sp>
      <p:sp>
        <p:nvSpPr>
          <p:cNvPr id="10" name="TextBox 48"/>
          <p:cNvSpPr txBox="1"/>
          <p:nvPr>
            <p:custDataLst>
              <p:tags r:id="rId4"/>
            </p:custDataLst>
          </p:nvPr>
        </p:nvSpPr>
        <p:spPr>
          <a:xfrm>
            <a:off x="2864279" y="5047588"/>
            <a:ext cx="8837482" cy="743930"/>
          </a:xfrm>
          <a:prstGeom prst="rect">
            <a:avLst/>
          </a:prstGeom>
          <a:noFill/>
        </p:spPr>
        <p:txBody>
          <a:bodyPr wrap="square" rtlCol="0" anchor="ctr" anchorCtr="0">
            <a:normAutofit lnSpcReduction="10000"/>
          </a:bodyPr>
          <a:lstStyle>
            <a:defPPr>
              <a:defRPr lang="zh-CN"/>
            </a:defPPr>
            <a:lvl1pPr marL="0" algn="l" defTabSz="914400" rtl="0" eaLnBrk="1" latinLnBrk="0" hangingPunct="1">
              <a:lnSpc>
                <a:spcPct val="120000"/>
              </a:lnSpc>
              <a:defRPr sz="1800" kern="1200" spc="150">
                <a:solidFill>
                  <a:schemeClr val="tx1">
                    <a:lumMod val="75000"/>
                    <a:lumOff val="25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fontAlgn="auto">
              <a:buClrTx/>
              <a:buSzTx/>
              <a:buFontTx/>
              <a:buNone/>
            </a:pPr>
            <a:r>
              <a:rPr lang="zh-CN" altLang="en-US" sz="1400">
                <a:sym typeface="+mn-ea"/>
              </a:rPr>
              <a:t>近年来，利用临床大样本数据，针对某些特定疾 病 建 立 的 预 测 模 型 越来越常见 。</a:t>
            </a:r>
            <a:endParaRPr lang="zh-CN" altLang="en-US" sz="1400">
              <a:solidFill>
                <a:schemeClr val="tx1">
                  <a:lumMod val="85000"/>
                  <a:lumOff val="15000"/>
                </a:schemeClr>
              </a:solidFill>
              <a:latin typeface="Arial" pitchFamily="34" charset="0"/>
              <a:sym typeface="Arial" pitchFamily="34" charset="0"/>
            </a:endParaRPr>
          </a:p>
        </p:txBody>
      </p:sp>
      <p:cxnSp>
        <p:nvCxnSpPr>
          <p:cNvPr id="22" name="直接连接符 21"/>
          <p:cNvCxnSpPr/>
          <p:nvPr>
            <p:custDataLst>
              <p:tags r:id="rId5"/>
            </p:custDataLst>
          </p:nvPr>
        </p:nvCxnSpPr>
        <p:spPr>
          <a:xfrm flipH="1">
            <a:off x="2560107" y="5053686"/>
            <a:ext cx="0" cy="731734"/>
          </a:xfrm>
          <a:prstGeom prst="line">
            <a:avLst/>
          </a:prstGeom>
          <a:ln w="38100">
            <a:solidFill>
              <a:schemeClr val="accent5"/>
            </a:solidFill>
          </a:ln>
        </p:spPr>
        <p:style>
          <a:lnRef idx="1">
            <a:schemeClr val="accent1"/>
          </a:lnRef>
          <a:fillRef idx="0">
            <a:schemeClr val="accent1"/>
          </a:fillRef>
          <a:effectRef idx="0">
            <a:schemeClr val="accent1"/>
          </a:effectRef>
          <a:fontRef idx="minor">
            <a:schemeClr val="tx1"/>
          </a:fontRef>
        </p:style>
      </p:cxnSp>
      <p:sp>
        <p:nvSpPr>
          <p:cNvPr id="12" name="矩形 24"/>
          <p:cNvSpPr/>
          <p:nvPr>
            <p:custDataLst>
              <p:tags r:id="rId6"/>
            </p:custDataLst>
          </p:nvPr>
        </p:nvSpPr>
        <p:spPr>
          <a:xfrm>
            <a:off x="2560107" y="4004330"/>
            <a:ext cx="9181110" cy="72527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latin typeface="Arial" pitchFamily="34" charset="0"/>
              <a:ea typeface="微软雅黑" panose="020b0503020204020204" pitchFamily="34" charset="-122"/>
              <a:sym typeface="Arial" pitchFamily="34" charset="0"/>
            </a:endParaRPr>
          </a:p>
        </p:txBody>
      </p:sp>
      <p:sp>
        <p:nvSpPr>
          <p:cNvPr id="14" name="Text Placeholder 17"/>
          <p:cNvSpPr txBox="1"/>
          <p:nvPr>
            <p:custDataLst>
              <p:tags r:id="rId7"/>
            </p:custDataLst>
          </p:nvPr>
        </p:nvSpPr>
        <p:spPr>
          <a:xfrm>
            <a:off x="467995" y="4041775"/>
            <a:ext cx="1865630" cy="669925"/>
          </a:xfrm>
          <a:prstGeom prst="rect">
            <a:avLst/>
          </a:prstGeom>
          <a:noFill/>
        </p:spPr>
        <p:txBody>
          <a:bodyPr wrap="square" rtlCol="0" anchor="b" anchorCtr="0"/>
          <a:lstStyle>
            <a:defPPr>
              <a:defRPr lang="zh-CN"/>
            </a:defPPr>
            <a:lvl1pPr marL="0" algn="ctr" defTabSz="914400" rtl="0" eaLnBrk="1" latinLnBrk="0" hangingPunct="1">
              <a:lnSpc>
                <a:spcPct val="100000"/>
              </a:lnSpc>
              <a:defRPr sz="4000" b="1" kern="1200" spc="150">
                <a:solidFill>
                  <a:schemeClr val="tx1">
                    <a:lumMod val="65000"/>
                    <a:lumOff val="35000"/>
                  </a:schemeClr>
                </a:solidFill>
                <a:latin typeface="微软雅黑" panose="020b0503020204020204" pitchFamily="34" charset="-122"/>
                <a:ea typeface="微软雅黑"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buClrTx/>
              <a:buSzTx/>
              <a:buFontTx/>
              <a:buNone/>
            </a:pPr>
            <a:r>
              <a:rPr kumimoji="0" lang="en-US" altLang="zh-CN" sz="1800" b="1" i="0" u="none" strike="noStrike" kern="1200" cap="none" spc="300" normalizeH="0" noProof="0">
                <a:ln>
                  <a:noFill/>
                </a:ln>
                <a:solidFill>
                  <a:schemeClr val="accent4"/>
                </a:solidFill>
                <a:effectLst/>
                <a:uLnTx/>
                <a:uFillTx/>
                <a:latin typeface="Arial" pitchFamily="34" charset="0"/>
                <a:sym typeface="Arial" pitchFamily="34" charset="0"/>
              </a:rPr>
              <a:t>6.各类评估量表</a:t>
            </a:r>
            <a:endParaRPr kumimoji="0" lang="en-US" altLang="zh-CN" sz="1800" b="1" i="0" u="none" strike="noStrike" kern="1200" cap="none" spc="300" normalizeH="0" noProof="0">
              <a:ln>
                <a:noFill/>
              </a:ln>
              <a:solidFill>
                <a:schemeClr val="accent4"/>
              </a:solidFill>
              <a:effectLst/>
              <a:uLnTx/>
              <a:uFillTx/>
              <a:latin typeface="Arial" pitchFamily="34" charset="0"/>
              <a:sym typeface="Arial" pitchFamily="34" charset="0"/>
            </a:endParaRPr>
          </a:p>
        </p:txBody>
      </p:sp>
      <p:sp>
        <p:nvSpPr>
          <p:cNvPr id="15" name="TextBox 48"/>
          <p:cNvSpPr txBox="1"/>
          <p:nvPr>
            <p:custDataLst>
              <p:tags r:id="rId8"/>
            </p:custDataLst>
          </p:nvPr>
        </p:nvSpPr>
        <p:spPr>
          <a:xfrm>
            <a:off x="2864485" y="3968115"/>
            <a:ext cx="8837295" cy="761365"/>
          </a:xfrm>
          <a:prstGeom prst="rect">
            <a:avLst/>
          </a:prstGeom>
          <a:noFill/>
        </p:spPr>
        <p:txBody>
          <a:bodyPr wrap="square" rtlCol="0" anchor="ctr" anchorCtr="0"/>
          <a:lstStyle>
            <a:defPPr>
              <a:defRPr lang="zh-CN"/>
            </a:defPPr>
            <a:lvl1pPr marL="0" algn="l" defTabSz="914400" rtl="0" eaLnBrk="1" latinLnBrk="0" hangingPunct="1">
              <a:lnSpc>
                <a:spcPct val="120000"/>
              </a:lnSpc>
              <a:defRPr sz="1800" kern="1200" spc="150">
                <a:solidFill>
                  <a:schemeClr val="tx1">
                    <a:lumMod val="75000"/>
                    <a:lumOff val="25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sym typeface="+mn-ea"/>
              </a:rPr>
              <a:t>各类评估量表的使用也有助于诊断 DVT 或 PE的风险高低，并针对性地采取相应预防措施，包括血栓危险因素相关的 Caprini 评估表和 RAPT，以及PE 可能性评分如 Wells评分和 Geneva 评分等，其中创伤骨科患者常用RAPT。</a:t>
            </a:r>
            <a:endParaRPr lang="zh-CN" altLang="en-US" sz="1400">
              <a:solidFill>
                <a:schemeClr val="tx1">
                  <a:lumMod val="85000"/>
                  <a:lumOff val="15000"/>
                </a:schemeClr>
              </a:solidFill>
              <a:latin typeface="Arial" pitchFamily="34" charset="0"/>
              <a:sym typeface="+mn-ea"/>
            </a:endParaRPr>
          </a:p>
        </p:txBody>
      </p:sp>
      <p:cxnSp>
        <p:nvCxnSpPr>
          <p:cNvPr id="16" name="直接连接符 41"/>
          <p:cNvCxnSpPr/>
          <p:nvPr>
            <p:custDataLst>
              <p:tags r:id="rId9"/>
            </p:custDataLst>
          </p:nvPr>
        </p:nvCxnSpPr>
        <p:spPr>
          <a:xfrm flipH="1">
            <a:off x="2560107" y="4001101"/>
            <a:ext cx="0" cy="731734"/>
          </a:xfrm>
          <a:prstGeom prst="line">
            <a:avLst/>
          </a:prstGeom>
          <a:ln w="381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矩形 23"/>
          <p:cNvSpPr/>
          <p:nvPr>
            <p:custDataLst>
              <p:tags r:id="rId10"/>
            </p:custDataLst>
          </p:nvPr>
        </p:nvSpPr>
        <p:spPr>
          <a:xfrm>
            <a:off x="2560107" y="2951745"/>
            <a:ext cx="9181110" cy="72527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latin typeface="Arial" pitchFamily="34" charset="0"/>
              <a:ea typeface="微软雅黑" panose="020b0503020204020204" pitchFamily="34" charset="-122"/>
              <a:sym typeface="Arial" pitchFamily="34" charset="0"/>
            </a:endParaRPr>
          </a:p>
        </p:txBody>
      </p:sp>
      <p:sp>
        <p:nvSpPr>
          <p:cNvPr id="18" name="Text Placeholder 17"/>
          <p:cNvSpPr txBox="1"/>
          <p:nvPr>
            <p:custDataLst>
              <p:tags r:id="rId11"/>
            </p:custDataLst>
          </p:nvPr>
        </p:nvSpPr>
        <p:spPr>
          <a:xfrm>
            <a:off x="455296" y="3063656"/>
            <a:ext cx="1865922" cy="520105"/>
          </a:xfrm>
          <a:prstGeom prst="rect">
            <a:avLst/>
          </a:prstGeom>
          <a:noFill/>
        </p:spPr>
        <p:txBody>
          <a:bodyPr wrap="square" rtlCol="0" anchor="b" anchorCtr="0">
            <a:normAutofit/>
          </a:bodyPr>
          <a:lstStyle>
            <a:defPPr>
              <a:defRPr lang="zh-CN"/>
            </a:defPPr>
            <a:lvl1pPr marL="0" algn="ctr" defTabSz="914400" rtl="0" eaLnBrk="1" latinLnBrk="0" hangingPunct="1">
              <a:lnSpc>
                <a:spcPct val="100000"/>
              </a:lnSpc>
              <a:defRPr sz="4000" b="1" kern="1200" spc="150">
                <a:solidFill>
                  <a:schemeClr val="tx1">
                    <a:lumMod val="65000"/>
                    <a:lumOff val="35000"/>
                  </a:schemeClr>
                </a:solidFill>
                <a:latin typeface="微软雅黑" panose="020b0503020204020204" pitchFamily="34" charset="-122"/>
                <a:ea typeface="微软雅黑"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buClrTx/>
              <a:buSzTx/>
              <a:buFontTx/>
              <a:buNone/>
            </a:pPr>
            <a:r>
              <a:rPr kumimoji="0" lang="en-US" altLang="zh-CN" sz="2000" b="1" i="0" u="none" strike="noStrike" kern="1200" cap="none" spc="300" normalizeH="0" noProof="0">
                <a:ln>
                  <a:noFill/>
                </a:ln>
                <a:solidFill>
                  <a:schemeClr val="accent3"/>
                </a:solidFill>
                <a:effectLst/>
                <a:uLnTx/>
                <a:uFillTx/>
                <a:latin typeface="Arial" pitchFamily="34" charset="0"/>
                <a:sym typeface="Arial" pitchFamily="34" charset="0"/>
              </a:rPr>
              <a:t>5.</a:t>
            </a:r>
            <a:r>
              <a:rPr kumimoji="0" lang="zh-CN" altLang="en-US" sz="2000" b="1" i="0" u="none" strike="noStrike" kern="1200" cap="none" spc="300" normalizeH="0" noProof="0">
                <a:ln>
                  <a:noFill/>
                </a:ln>
                <a:solidFill>
                  <a:schemeClr val="accent3"/>
                </a:solidFill>
                <a:effectLst/>
                <a:uLnTx/>
                <a:uFillTx/>
                <a:latin typeface="Arial" pitchFamily="34" charset="0"/>
                <a:sym typeface="Arial" pitchFamily="34" charset="0"/>
              </a:rPr>
              <a:t>MRV</a:t>
            </a:r>
            <a:endParaRPr kumimoji="0" lang="zh-CN" altLang="en-US" sz="2000" b="1" i="0" u="none" strike="noStrike" kern="1200" cap="none" spc="300" normalizeH="0" noProof="0">
              <a:ln>
                <a:noFill/>
              </a:ln>
              <a:solidFill>
                <a:schemeClr val="accent3"/>
              </a:solidFill>
              <a:effectLst/>
              <a:uLnTx/>
              <a:uFillTx/>
              <a:latin typeface="Arial" pitchFamily="34" charset="0"/>
              <a:sym typeface="Arial" pitchFamily="34" charset="0"/>
            </a:endParaRPr>
          </a:p>
        </p:txBody>
      </p:sp>
      <p:sp>
        <p:nvSpPr>
          <p:cNvPr id="19" name="TextBox 48"/>
          <p:cNvSpPr txBox="1"/>
          <p:nvPr>
            <p:custDataLst>
              <p:tags r:id="rId12"/>
            </p:custDataLst>
          </p:nvPr>
        </p:nvSpPr>
        <p:spPr>
          <a:xfrm>
            <a:off x="2864279" y="2942419"/>
            <a:ext cx="8837482" cy="743930"/>
          </a:xfrm>
          <a:prstGeom prst="rect">
            <a:avLst/>
          </a:prstGeom>
          <a:noFill/>
        </p:spPr>
        <p:txBody>
          <a:bodyPr wrap="square" rtlCol="0" anchor="ctr" anchorCtr="0">
            <a:normAutofit lnSpcReduction="10000"/>
          </a:bodyPr>
          <a:lstStyle>
            <a:defPPr>
              <a:defRPr lang="zh-CN"/>
            </a:defPPr>
            <a:lvl1pPr marL="0" algn="l" defTabSz="914400" rtl="0" eaLnBrk="1" latinLnBrk="0" hangingPunct="1">
              <a:lnSpc>
                <a:spcPct val="120000"/>
              </a:lnSpc>
              <a:defRPr sz="1800" kern="1200" spc="150">
                <a:solidFill>
                  <a:schemeClr val="tx1">
                    <a:lumMod val="75000"/>
                    <a:lumOff val="25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fontAlgn="auto">
              <a:buClrTx/>
              <a:buSzTx/>
              <a:buFontTx/>
              <a:buNone/>
            </a:pPr>
            <a:r>
              <a:rPr lang="zh-CN" altLang="en-US" sz="1400">
                <a:sym typeface="+mn-ea"/>
              </a:rPr>
              <a:t>MRV安全、无创、无辐射，无须使用造影剂，但有非钛合金金属置入物及心脏起搏器置入者，不可实施此项检查。</a:t>
            </a:r>
            <a:endParaRPr lang="zh-CN" altLang="en-US" sz="1400"/>
          </a:p>
          <a:p>
            <a:pPr marR="0" lvl="0" indent="0" fontAlgn="auto">
              <a:buClrTx/>
              <a:buSzTx/>
              <a:buFontTx/>
              <a:buNone/>
            </a:pPr>
            <a:endParaRPr lang="zh-CN" altLang="en-US" sz="1400">
              <a:solidFill>
                <a:schemeClr val="tx1">
                  <a:lumMod val="85000"/>
                  <a:lumOff val="15000"/>
                </a:schemeClr>
              </a:solidFill>
              <a:latin typeface="Arial" pitchFamily="34" charset="0"/>
              <a:sym typeface="Arial" pitchFamily="34" charset="0"/>
            </a:endParaRPr>
          </a:p>
        </p:txBody>
      </p:sp>
      <p:cxnSp>
        <p:nvCxnSpPr>
          <p:cNvPr id="20" name="直接连接符 42"/>
          <p:cNvCxnSpPr/>
          <p:nvPr>
            <p:custDataLst>
              <p:tags r:id="rId13"/>
            </p:custDataLst>
          </p:nvPr>
        </p:nvCxnSpPr>
        <p:spPr>
          <a:xfrm flipH="1">
            <a:off x="2560107" y="2948516"/>
            <a:ext cx="0" cy="731734"/>
          </a:xfrm>
          <a:prstGeom prst="line">
            <a:avLst/>
          </a:prstGeom>
          <a:ln w="38100">
            <a:solidFill>
              <a:schemeClr val="accent3"/>
            </a:solidFill>
          </a:ln>
        </p:spPr>
        <p:style>
          <a:lnRef idx="1">
            <a:schemeClr val="accent1"/>
          </a:lnRef>
          <a:fillRef idx="0">
            <a:schemeClr val="accent1"/>
          </a:fillRef>
          <a:effectRef idx="0">
            <a:schemeClr val="accent1"/>
          </a:effectRef>
          <a:fontRef idx="minor">
            <a:schemeClr val="tx1"/>
          </a:fontRef>
        </p:style>
      </p:cxnSp>
      <p:sp>
        <p:nvSpPr>
          <p:cNvPr id="23" name="矩形 20"/>
          <p:cNvSpPr/>
          <p:nvPr>
            <p:custDataLst>
              <p:tags r:id="rId14"/>
            </p:custDataLst>
          </p:nvPr>
        </p:nvSpPr>
        <p:spPr>
          <a:xfrm>
            <a:off x="2560107" y="1899159"/>
            <a:ext cx="9181110" cy="72527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latin typeface="Arial" pitchFamily="34" charset="0"/>
              <a:ea typeface="微软雅黑" panose="020b0503020204020204" pitchFamily="34" charset="-122"/>
              <a:sym typeface="Arial" pitchFamily="34" charset="0"/>
            </a:endParaRPr>
          </a:p>
        </p:txBody>
      </p:sp>
      <p:sp>
        <p:nvSpPr>
          <p:cNvPr id="27" name="Text Placeholder 17"/>
          <p:cNvSpPr txBox="1"/>
          <p:nvPr>
            <p:custDataLst>
              <p:tags r:id="rId15"/>
            </p:custDataLst>
          </p:nvPr>
        </p:nvSpPr>
        <p:spPr>
          <a:xfrm>
            <a:off x="455296" y="2011250"/>
            <a:ext cx="1865922" cy="520105"/>
          </a:xfrm>
          <a:prstGeom prst="rect">
            <a:avLst/>
          </a:prstGeom>
          <a:noFill/>
        </p:spPr>
        <p:txBody>
          <a:bodyPr wrap="square" rtlCol="0" anchor="b" anchorCtr="0">
            <a:normAutofit/>
          </a:bodyPr>
          <a:lstStyle>
            <a:defPPr>
              <a:defRPr lang="zh-CN"/>
            </a:defPPr>
            <a:lvl1pPr marL="0" algn="ctr" defTabSz="914400" rtl="0" eaLnBrk="1" latinLnBrk="0" hangingPunct="1">
              <a:lnSpc>
                <a:spcPct val="100000"/>
              </a:lnSpc>
              <a:defRPr sz="4000" b="1" kern="1200" spc="150">
                <a:solidFill>
                  <a:schemeClr val="tx1">
                    <a:lumMod val="65000"/>
                    <a:lumOff val="35000"/>
                  </a:schemeClr>
                </a:solidFill>
                <a:latin typeface="微软雅黑" panose="020b0503020204020204" pitchFamily="34" charset="-122"/>
                <a:ea typeface="微软雅黑"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buClrTx/>
              <a:buSzTx/>
              <a:buFontTx/>
              <a:buNone/>
            </a:pPr>
            <a:r>
              <a:rPr kumimoji="0" lang="en-US" altLang="zh-CN" sz="2000" b="1" i="0" u="none" strike="noStrike" kern="1200" cap="none" spc="300" normalizeH="0" noProof="0">
                <a:ln>
                  <a:noFill/>
                </a:ln>
                <a:solidFill>
                  <a:schemeClr val="accent2"/>
                </a:solidFill>
                <a:effectLst/>
                <a:uLnTx/>
                <a:uFillTx/>
                <a:latin typeface="Arial" pitchFamily="34" charset="0"/>
                <a:sym typeface="Arial" pitchFamily="34" charset="0"/>
              </a:rPr>
              <a:t>4.</a:t>
            </a:r>
            <a:r>
              <a:rPr kumimoji="0" lang="zh-CN" altLang="en-US" sz="2000" b="1" i="0" u="none" strike="noStrike" kern="1200" cap="none" spc="300" normalizeH="0" noProof="0">
                <a:ln>
                  <a:noFill/>
                </a:ln>
                <a:solidFill>
                  <a:schemeClr val="accent2"/>
                </a:solidFill>
                <a:effectLst/>
                <a:uLnTx/>
                <a:uFillTx/>
                <a:latin typeface="Arial" pitchFamily="34" charset="0"/>
                <a:sym typeface="Arial" pitchFamily="34" charset="0"/>
              </a:rPr>
              <a:t>CTV </a:t>
            </a:r>
            <a:endParaRPr kumimoji="0" lang="zh-CN" altLang="en-US" sz="2000" b="1" i="0" u="none" strike="noStrike" kern="1200" cap="none" spc="300" normalizeH="0" noProof="0">
              <a:ln>
                <a:noFill/>
              </a:ln>
              <a:solidFill>
                <a:schemeClr val="accent2"/>
              </a:solidFill>
              <a:effectLst/>
              <a:uLnTx/>
              <a:uFillTx/>
              <a:latin typeface="Arial" pitchFamily="34" charset="0"/>
              <a:sym typeface="Arial" pitchFamily="34" charset="0"/>
            </a:endParaRPr>
          </a:p>
        </p:txBody>
      </p:sp>
      <p:sp>
        <p:nvSpPr>
          <p:cNvPr id="28" name="TextBox 48"/>
          <p:cNvSpPr txBox="1"/>
          <p:nvPr>
            <p:custDataLst>
              <p:tags r:id="rId16"/>
            </p:custDataLst>
          </p:nvPr>
        </p:nvSpPr>
        <p:spPr>
          <a:xfrm>
            <a:off x="2864279" y="1889833"/>
            <a:ext cx="8837482" cy="743930"/>
          </a:xfrm>
          <a:prstGeom prst="rect">
            <a:avLst/>
          </a:prstGeom>
          <a:noFill/>
        </p:spPr>
        <p:txBody>
          <a:bodyPr wrap="square" rtlCol="0" anchor="ctr" anchorCtr="0">
            <a:normAutofit fontScale="25000"/>
          </a:bodyPr>
          <a:lstStyle>
            <a:defPPr>
              <a:defRPr lang="zh-CN"/>
            </a:defPPr>
            <a:lvl1pPr marL="0" algn="l" defTabSz="914400" rtl="0" eaLnBrk="1" latinLnBrk="0" hangingPunct="1">
              <a:lnSpc>
                <a:spcPct val="120000"/>
              </a:lnSpc>
              <a:defRPr sz="1800" kern="1200" spc="150">
                <a:solidFill>
                  <a:schemeClr val="tx1">
                    <a:lumMod val="75000"/>
                    <a:lumOff val="25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5600">
                <a:sym typeface="+mn-ea"/>
              </a:rPr>
              <a:t>CTV 指在静脉内注入对比剂后，在靶血管内对比剂浓度达到最高峰的时间内进行螺旋 CT 容积扫描，图像重组后形成数字变化的靶血管主体影像，联合应用 CTV 和 CT 肺动脉造影检查，可有效增加DVT的检出率。</a:t>
            </a:r>
            <a:endParaRPr lang="zh-CN" altLang="en-US" sz="1400"/>
          </a:p>
          <a:p>
            <a:endParaRPr lang="zh-CN" altLang="en-US" sz="1400">
              <a:solidFill>
                <a:schemeClr val="tx1">
                  <a:lumMod val="85000"/>
                  <a:lumOff val="15000"/>
                </a:schemeClr>
              </a:solidFill>
              <a:latin typeface="Arial" pitchFamily="34" charset="0"/>
              <a:sym typeface="Arial" pitchFamily="34" charset="0"/>
            </a:endParaRPr>
          </a:p>
        </p:txBody>
      </p:sp>
      <p:cxnSp>
        <p:nvCxnSpPr>
          <p:cNvPr id="29" name="直接连接符 43"/>
          <p:cNvCxnSpPr/>
          <p:nvPr>
            <p:custDataLst>
              <p:tags r:id="rId17"/>
            </p:custDataLst>
          </p:nvPr>
        </p:nvCxnSpPr>
        <p:spPr>
          <a:xfrm flipH="1">
            <a:off x="2560107" y="1895931"/>
            <a:ext cx="0" cy="731734"/>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0" name="矩形 12"/>
          <p:cNvSpPr/>
          <p:nvPr>
            <p:custDataLst>
              <p:tags r:id="rId18"/>
            </p:custDataLst>
          </p:nvPr>
        </p:nvSpPr>
        <p:spPr>
          <a:xfrm>
            <a:off x="2560107" y="846574"/>
            <a:ext cx="9181110" cy="72527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latin typeface="Arial" pitchFamily="34" charset="0"/>
              <a:ea typeface="微软雅黑" panose="020b0503020204020204" pitchFamily="34" charset="-122"/>
              <a:sym typeface="Arial" pitchFamily="34" charset="0"/>
            </a:endParaRPr>
          </a:p>
        </p:txBody>
      </p:sp>
      <p:sp>
        <p:nvSpPr>
          <p:cNvPr id="31" name="Text Placeholder 17"/>
          <p:cNvSpPr txBox="1"/>
          <p:nvPr>
            <p:custDataLst>
              <p:tags r:id="rId19"/>
            </p:custDataLst>
          </p:nvPr>
        </p:nvSpPr>
        <p:spPr>
          <a:xfrm>
            <a:off x="467450" y="958843"/>
            <a:ext cx="1865922" cy="520105"/>
          </a:xfrm>
          <a:prstGeom prst="rect">
            <a:avLst/>
          </a:prstGeom>
          <a:noFill/>
        </p:spPr>
        <p:txBody>
          <a:bodyPr wrap="square" rtlCol="0" anchor="b" anchorCtr="0">
            <a:normAutofit/>
          </a:bodyPr>
          <a:lstStyle>
            <a:defPPr>
              <a:defRPr lang="zh-CN"/>
            </a:defPPr>
            <a:lvl1pPr marL="0" algn="ctr" defTabSz="914400" rtl="0" eaLnBrk="1" latinLnBrk="0" hangingPunct="1">
              <a:lnSpc>
                <a:spcPct val="100000"/>
              </a:lnSpc>
              <a:defRPr sz="4000" b="1" kern="1200" spc="150">
                <a:solidFill>
                  <a:schemeClr val="tx1">
                    <a:lumMod val="65000"/>
                    <a:lumOff val="35000"/>
                  </a:schemeClr>
                </a:solidFill>
                <a:latin typeface="微软雅黑" panose="020b0503020204020204" pitchFamily="34" charset="-122"/>
                <a:ea typeface="微软雅黑"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buClrTx/>
              <a:buSzTx/>
              <a:buFontTx/>
              <a:buNone/>
            </a:pPr>
            <a:r>
              <a:rPr lang="en-US" altLang="zh-CN" sz="2000">
                <a:solidFill>
                  <a:schemeClr val="dk1"/>
                </a:solidFill>
                <a:sym typeface="+mn-ea"/>
              </a:rPr>
              <a:t>3.</a:t>
            </a:r>
            <a:r>
              <a:rPr lang="zh-CN" altLang="en-US" sz="2000">
                <a:solidFill>
                  <a:schemeClr val="dk1"/>
                </a:solidFill>
                <a:sym typeface="+mn-ea"/>
              </a:rPr>
              <a:t>静脉造影</a:t>
            </a:r>
            <a:endParaRPr kumimoji="0" lang="zh-CN" altLang="en-US" sz="2000" b="1" i="0" u="none" strike="noStrike" kern="1200" cap="none" spc="300" normalizeH="0" noProof="0">
              <a:ln>
                <a:noFill/>
              </a:ln>
              <a:solidFill>
                <a:schemeClr val="accent1"/>
              </a:solidFill>
              <a:effectLst/>
              <a:uLnTx/>
              <a:uFillTx/>
              <a:latin typeface="Arial" pitchFamily="34" charset="0"/>
              <a:sym typeface="Arial" pitchFamily="34" charset="0"/>
            </a:endParaRPr>
          </a:p>
        </p:txBody>
      </p:sp>
      <p:sp>
        <p:nvSpPr>
          <p:cNvPr id="32" name="TextBox 48"/>
          <p:cNvSpPr txBox="1"/>
          <p:nvPr>
            <p:custDataLst>
              <p:tags r:id="rId20"/>
            </p:custDataLst>
          </p:nvPr>
        </p:nvSpPr>
        <p:spPr>
          <a:xfrm>
            <a:off x="2864279" y="837248"/>
            <a:ext cx="8837482" cy="743930"/>
          </a:xfrm>
          <a:prstGeom prst="rect">
            <a:avLst/>
          </a:prstGeom>
          <a:noFill/>
        </p:spPr>
        <p:txBody>
          <a:bodyPr wrap="square" rtlCol="0" anchor="ctr" anchorCtr="0"/>
          <a:lstStyle>
            <a:defPPr>
              <a:defRPr lang="zh-CN"/>
            </a:defPPr>
            <a:lvl1pPr marL="0" algn="l" defTabSz="914400" rtl="0" eaLnBrk="1" latinLnBrk="0" hangingPunct="1">
              <a:lnSpc>
                <a:spcPct val="120000"/>
              </a:lnSpc>
              <a:defRPr sz="1400" kern="1200" spc="150">
                <a:solidFill>
                  <a:schemeClr val="bg1">
                    <a:lumMod val="65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base">
              <a:spcBef>
                <a:spcPct val="0"/>
              </a:spcBef>
              <a:spcAft>
                <a:spcPct val="0"/>
              </a:spcAft>
              <a:buNone/>
            </a:pPr>
            <a:r>
              <a:rPr lang="zh-CN" altLang="en-US">
                <a:solidFill>
                  <a:schemeClr val="accent2"/>
                </a:solidFill>
                <a:sym typeface="+mn-ea"/>
              </a:rPr>
              <a:t>静脉造影现在仍是DVT诊断的“金标准”</a:t>
            </a:r>
            <a:r>
              <a:rPr lang="zh-CN" altLang="en-US">
                <a:solidFill>
                  <a:schemeClr val="dk1"/>
                </a:solidFill>
                <a:sym typeface="+mn-ea"/>
              </a:rPr>
              <a:t>，且常被用来评估其他方法的诊断价值。但是因其费用</a:t>
            </a:r>
            <a:r>
              <a:rPr lang="zh-CN" altLang="en-US">
                <a:solidFill>
                  <a:schemeClr val="tx1"/>
                </a:solidFill>
                <a:sym typeface="+mn-ea"/>
              </a:rPr>
              <a:t>高昂，且为有创检查，造影剂本身也可能是血栓形成的影响因素，故临床使用较少。临床上已逐步用超声检查来部分代替静脉造影。</a:t>
            </a:r>
            <a:endParaRPr kumimoji="0" lang="zh-CN" altLang="en-US" b="0" i="0" u="none" strike="noStrike" kern="1200" cap="none" spc="150" normalizeH="0" noProof="0">
              <a:ln>
                <a:noFill/>
              </a:ln>
              <a:solidFill>
                <a:schemeClr val="tx1"/>
              </a:solidFill>
              <a:effectLst/>
              <a:uLnTx/>
              <a:uFillTx/>
              <a:latin typeface="Arial" pitchFamily="34" charset="0"/>
              <a:sym typeface="+mn-ea"/>
            </a:endParaRPr>
          </a:p>
        </p:txBody>
      </p:sp>
      <p:cxnSp>
        <p:nvCxnSpPr>
          <p:cNvPr id="33" name="直接连接符 44"/>
          <p:cNvCxnSpPr/>
          <p:nvPr>
            <p:custDataLst>
              <p:tags r:id="rId21"/>
            </p:custDataLst>
          </p:nvPr>
        </p:nvCxnSpPr>
        <p:spPr>
          <a:xfrm flipH="1">
            <a:off x="2560107" y="843345"/>
            <a:ext cx="0" cy="731734"/>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文本框 2"/>
          <p:cNvSpPr txBox="1"/>
          <p:nvPr/>
        </p:nvSpPr>
        <p:spPr>
          <a:xfrm>
            <a:off x="647700" y="128905"/>
            <a:ext cx="2952115" cy="829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sym typeface="+mn-ea"/>
              </a:rPr>
              <a:t>DVT</a:t>
            </a:r>
            <a:r>
              <a:rPr lang="zh-CN" altLang="en-US" sz="2400">
                <a:sym typeface="+mn-ea"/>
              </a:rPr>
              <a:t>的诊断</a:t>
            </a:r>
            <a:endParaRPr lang="zh-CN" altLang="en-US" sz="2400">
              <a:sym typeface="+mn-ea"/>
            </a:endParaRPr>
          </a:p>
          <a:p>
            <a:endParaRPr lang="zh-CN" altLang="en-US" sz="2400">
              <a:sym typeface="+mn-ea"/>
            </a:endParaRPr>
          </a:p>
        </p:txBody>
      </p:sp>
      <p:sp>
        <p:nvSpPr>
          <p:cNvPr id="4" name="燕尾形 3"/>
          <p:cNvSpPr/>
          <p:nvPr/>
        </p:nvSpPr>
        <p:spPr>
          <a:xfrm>
            <a:off x="0" y="90170"/>
            <a:ext cx="485775" cy="485775"/>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 name="Freeform 348"/>
          <p:cNvSpPr/>
          <p:nvPr>
            <p:custDataLst>
              <p:tags r:id="rId22"/>
            </p:custDataLst>
          </p:nvPr>
        </p:nvSpPr>
        <p:spPr bwMode="auto">
          <a:xfrm>
            <a:off x="8693785" y="4961890"/>
            <a:ext cx="2541905" cy="1746250"/>
          </a:xfrm>
          <a:custGeom>
            <a:gdLst>
              <a:gd name="T0" fmla="*/ 159 w 613"/>
              <a:gd name="T1" fmla="*/ 254 h 316"/>
              <a:gd name="T2" fmla="*/ 203 w 613"/>
              <a:gd name="T3" fmla="*/ 148 h 316"/>
              <a:gd name="T4" fmla="*/ 222 w 613"/>
              <a:gd name="T5" fmla="*/ 136 h 316"/>
              <a:gd name="T6" fmla="*/ 240 w 613"/>
              <a:gd name="T7" fmla="*/ 149 h 316"/>
              <a:gd name="T8" fmla="*/ 306 w 613"/>
              <a:gd name="T9" fmla="*/ 316 h 316"/>
              <a:gd name="T10" fmla="*/ 372 w 613"/>
              <a:gd name="T11" fmla="*/ 149 h 316"/>
              <a:gd name="T12" fmla="*/ 391 w 613"/>
              <a:gd name="T13" fmla="*/ 136 h 316"/>
              <a:gd name="T14" fmla="*/ 391 w 613"/>
              <a:gd name="T15" fmla="*/ 136 h 316"/>
              <a:gd name="T16" fmla="*/ 409 w 613"/>
              <a:gd name="T17" fmla="*/ 148 h 316"/>
              <a:gd name="T18" fmla="*/ 452 w 613"/>
              <a:gd name="T19" fmla="*/ 254 h 316"/>
              <a:gd name="T20" fmla="*/ 583 w 613"/>
              <a:gd name="T21" fmla="*/ 254 h 316"/>
              <a:gd name="T22" fmla="*/ 613 w 613"/>
              <a:gd name="T23" fmla="*/ 161 h 316"/>
              <a:gd name="T24" fmla="*/ 566 w 613"/>
              <a:gd name="T25" fmla="*/ 47 h 316"/>
              <a:gd name="T26" fmla="*/ 453 w 613"/>
              <a:gd name="T27" fmla="*/ 0 h 316"/>
              <a:gd name="T28" fmla="*/ 339 w 613"/>
              <a:gd name="T29" fmla="*/ 47 h 316"/>
              <a:gd name="T30" fmla="*/ 307 w 613"/>
              <a:gd name="T31" fmla="*/ 80 h 316"/>
              <a:gd name="T32" fmla="*/ 273 w 613"/>
              <a:gd name="T33" fmla="*/ 46 h 316"/>
              <a:gd name="T34" fmla="*/ 160 w 613"/>
              <a:gd name="T35" fmla="*/ 0 h 316"/>
              <a:gd name="T36" fmla="*/ 47 w 613"/>
              <a:gd name="T37" fmla="*/ 47 h 316"/>
              <a:gd name="T38" fmla="*/ 0 w 613"/>
              <a:gd name="T39" fmla="*/ 160 h 316"/>
              <a:gd name="T40" fmla="*/ 30 w 613"/>
              <a:gd name="T41" fmla="*/ 254 h 316"/>
              <a:gd name="T42" fmla="*/ 159 w 613"/>
              <a:gd name="T43" fmla="*/ 254 h 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002" h="2750">
                <a:moveTo>
                  <a:pt x="1312" y="0"/>
                </a:moveTo>
                <a:cubicBezTo>
                  <a:pt x="1664" y="0"/>
                  <a:pt x="1992" y="139"/>
                  <a:pt x="2238" y="400"/>
                </a:cubicBezTo>
                <a:cubicBezTo>
                  <a:pt x="2238" y="400"/>
                  <a:pt x="2238" y="400"/>
                  <a:pt x="2517" y="696"/>
                </a:cubicBezTo>
                <a:cubicBezTo>
                  <a:pt x="2517" y="696"/>
                  <a:pt x="2517" y="696"/>
                  <a:pt x="2779" y="409"/>
                </a:cubicBezTo>
                <a:cubicBezTo>
                  <a:pt x="3033" y="148"/>
                  <a:pt x="3361" y="0"/>
                  <a:pt x="3713" y="0"/>
                </a:cubicBezTo>
                <a:cubicBezTo>
                  <a:pt x="3810" y="0"/>
                  <a:pt x="3906" y="12"/>
                  <a:pt x="4000" y="34"/>
                </a:cubicBezTo>
                <a:lnTo>
                  <a:pt x="4003" y="35"/>
                </a:lnTo>
                <a:lnTo>
                  <a:pt x="4003" y="2210"/>
                </a:lnTo>
                <a:lnTo>
                  <a:pt x="3980" y="2210"/>
                </a:lnTo>
                <a:cubicBezTo>
                  <a:pt x="3897" y="2210"/>
                  <a:pt x="3806" y="2210"/>
                  <a:pt x="3705" y="2210"/>
                </a:cubicBezTo>
                <a:cubicBezTo>
                  <a:pt x="3705" y="2210"/>
                  <a:pt x="3705" y="2210"/>
                  <a:pt x="3353" y="1288"/>
                </a:cubicBezTo>
                <a:cubicBezTo>
                  <a:pt x="3328" y="1227"/>
                  <a:pt x="3271" y="1184"/>
                  <a:pt x="3205" y="1184"/>
                </a:cubicBezTo>
                <a:cubicBezTo>
                  <a:pt x="3131" y="1184"/>
                  <a:pt x="3074" y="1227"/>
                  <a:pt x="3049" y="1297"/>
                </a:cubicBezTo>
                <a:cubicBezTo>
                  <a:pt x="3049" y="1297"/>
                  <a:pt x="3049" y="1297"/>
                  <a:pt x="2508" y="2750"/>
                </a:cubicBezTo>
                <a:cubicBezTo>
                  <a:pt x="2508" y="2750"/>
                  <a:pt x="2508" y="2750"/>
                  <a:pt x="1967" y="1297"/>
                </a:cubicBezTo>
                <a:cubicBezTo>
                  <a:pt x="1943" y="1227"/>
                  <a:pt x="1885" y="1184"/>
                  <a:pt x="1820" y="1184"/>
                </a:cubicBezTo>
                <a:cubicBezTo>
                  <a:pt x="1754" y="1184"/>
                  <a:pt x="1697" y="1227"/>
                  <a:pt x="1664" y="1288"/>
                </a:cubicBezTo>
                <a:cubicBezTo>
                  <a:pt x="1664" y="1288"/>
                  <a:pt x="1664" y="1288"/>
                  <a:pt x="1303" y="2210"/>
                </a:cubicBezTo>
                <a:lnTo>
                  <a:pt x="246" y="2210"/>
                </a:lnTo>
                <a:cubicBezTo>
                  <a:pt x="82" y="1975"/>
                  <a:pt x="0" y="1688"/>
                  <a:pt x="0" y="1392"/>
                </a:cubicBezTo>
                <a:cubicBezTo>
                  <a:pt x="0" y="1018"/>
                  <a:pt x="131" y="670"/>
                  <a:pt x="385" y="409"/>
                </a:cubicBezTo>
                <a:cubicBezTo>
                  <a:pt x="631" y="139"/>
                  <a:pt x="959" y="0"/>
                  <a:pt x="1312" y="0"/>
                </a:cubicBezTo>
                <a:close/>
              </a:path>
            </a:pathLst>
          </a:custGeom>
          <a:solidFill>
            <a:schemeClr val="accent1">
              <a:alpha val="10000"/>
            </a:schemeClr>
          </a:solidFill>
          <a:ln>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pPr>
            <a:endParaRPr kumimoji="0" lang="en-AU" sz="1800" b="0" i="0" u="none" strike="noStrike" kern="0" cap="none" spc="0" normalizeH="0" baseline="0" noProof="0">
              <a:ln>
                <a:noFill/>
              </a:ln>
              <a:solidFill>
                <a:srgbClr val="000000"/>
              </a:solidFill>
              <a:effectLst/>
              <a:uLnTx/>
              <a:uFillTx/>
              <a:latin typeface="微软雅黑" panose="020b0503020204020204" pitchFamily="34" charset="-122"/>
              <a:ea typeface="Microsoft YaHei UI" panose="020b0503020204020204" charset="-122"/>
            </a:endParaRPr>
          </a:p>
        </p:txBody>
      </p:sp>
    </p:spTree>
    <p:custDataLst>
      <p:tags r:id="rId23"/>
    </p:custDataLst>
  </p:cSld>
  <p:clrMapOvr>
    <a:masterClrMapping/>
  </p:clrMapOvr>
  <mc:AlternateContent>
    <mc:Choice xmlns:p14="http://schemas.microsoft.com/office/powerpoint/2010/main" Requires="p14">
      <p:transition p14:dur="500"/>
    </mc:Choice>
    <mc:Fallback>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 name="矩形 34"/>
          <p:cNvSpPr/>
          <p:nvPr>
            <p:custDataLst>
              <p:tags r:id="rId2"/>
            </p:custDataLst>
          </p:nvPr>
        </p:nvSpPr>
        <p:spPr>
          <a:xfrm>
            <a:off x="437515" y="979805"/>
            <a:ext cx="8387080" cy="4368165"/>
          </a:xfrm>
          <a:prstGeom prst="rect">
            <a:avLst/>
          </a:prstGeom>
        </p:spPr>
        <p:txBody>
          <a:bodyPr wrap="none" bIns="0" anchor="b"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l" fontAlgn="base">
              <a:spcBef>
                <a:spcPct val="0"/>
              </a:spcBef>
              <a:spcAft>
                <a:spcPct val="0"/>
              </a:spcAft>
              <a:buFont typeface="Wingdings" panose="05000000000000000000" charset="0"/>
              <a:buChar char="n"/>
            </a:pPr>
            <a:r>
              <a:rPr lang="zh-CN" altLang="en-US"/>
              <a:t>DVT的诊断首先包括风险评估，常用的评估工具包括 Caprini 评估表、血栓形成危险度评分量表（RAPT）、</a:t>
            </a:r>
            <a:endParaRPr lang="zh-CN" altLang="en-US"/>
          </a:p>
          <a:p>
            <a:pPr indent="0" algn="l" fontAlgn="base">
              <a:spcBef>
                <a:spcPct val="0"/>
              </a:spcBef>
              <a:spcAft>
                <a:spcPct val="0"/>
              </a:spcAft>
              <a:buFont typeface="Wingdings" panose="05000000000000000000" charset="0"/>
              <a:buNone/>
            </a:pPr>
            <a:r>
              <a:rPr lang="en-US" altLang="zh-CN"/>
              <a:t>     </a:t>
            </a:r>
            <a:r>
              <a:rPr lang="zh-CN" altLang="en-US"/>
              <a:t>Wells 评分和 Geneva 评分等。</a:t>
            </a:r>
            <a:endParaRPr lang="zh-CN" altLang="en-US"/>
          </a:p>
          <a:p>
            <a:pPr marL="285750" indent="-285750" algn="l" fontAlgn="base">
              <a:spcBef>
                <a:spcPct val="0"/>
              </a:spcBef>
              <a:spcAft>
                <a:spcPct val="0"/>
              </a:spcAft>
              <a:buFont typeface="Wingdings" panose="05000000000000000000" charset="0"/>
              <a:buChar char="n"/>
            </a:pPr>
            <a:endParaRPr lang="zh-CN" altLang="en-US"/>
          </a:p>
          <a:p>
            <a:pPr marL="285750" indent="-285750" algn="l" fontAlgn="base">
              <a:spcBef>
                <a:spcPct val="0"/>
              </a:spcBef>
              <a:spcAft>
                <a:spcPct val="0"/>
              </a:spcAft>
              <a:buFont typeface="Wingdings" panose="05000000000000000000" charset="0"/>
              <a:buChar char="n"/>
            </a:pPr>
            <a:r>
              <a:rPr lang="zh-CN" altLang="en-US">
                <a:solidFill>
                  <a:srgbClr val="C00000"/>
                </a:solidFill>
              </a:rPr>
              <a:t>其中创伤骨科患者常用 RAPT。</a:t>
            </a:r>
            <a:r>
              <a:rPr lang="zh-CN" altLang="en-US"/>
              <a:t>然后根据情况进行 D‑二聚体检测及影像学检查。</a:t>
            </a:r>
            <a:endParaRPr lang="zh-CN" altLang="en-US"/>
          </a:p>
          <a:p>
            <a:pPr marL="285750" indent="-285750" algn="l" fontAlgn="base">
              <a:spcBef>
                <a:spcPct val="0"/>
              </a:spcBef>
              <a:spcAft>
                <a:spcPct val="0"/>
              </a:spcAft>
              <a:buFont typeface="Wingdings" panose="05000000000000000000" charset="0"/>
              <a:buChar char="n"/>
            </a:pPr>
            <a:endParaRPr lang="zh-CN" altLang="en-US"/>
          </a:p>
          <a:p>
            <a:pPr marL="285750" indent="-285750" algn="l" fontAlgn="base">
              <a:spcBef>
                <a:spcPct val="0"/>
              </a:spcBef>
              <a:spcAft>
                <a:spcPct val="0"/>
              </a:spcAft>
              <a:buFont typeface="Wingdings" panose="05000000000000000000" charset="0"/>
              <a:buChar char="n"/>
            </a:pPr>
            <a:r>
              <a:rPr lang="zh-CN" altLang="en-US"/>
              <a:t>下肢静脉彩色多普勒超声是对</a:t>
            </a:r>
            <a:r>
              <a:rPr lang="zh-CN" altLang="en-US">
                <a:solidFill>
                  <a:srgbClr val="C00000"/>
                </a:solidFill>
              </a:rPr>
              <a:t>疑似DVT患者进行影像学检查的首选方法</a:t>
            </a:r>
            <a:endParaRPr lang="zh-CN" altLang="en-US">
              <a:solidFill>
                <a:srgbClr val="C00000"/>
              </a:solidFill>
            </a:endParaRPr>
          </a:p>
          <a:p>
            <a:pPr indent="0" algn="l" fontAlgn="base">
              <a:spcBef>
                <a:spcPct val="0"/>
              </a:spcBef>
              <a:spcAft>
                <a:spcPct val="0"/>
              </a:spcAft>
              <a:buFont typeface="Wingdings" panose="05000000000000000000" charset="0"/>
              <a:buNone/>
            </a:pPr>
            <a:endParaRPr lang="zh-CN" altLang="en-US"/>
          </a:p>
          <a:p>
            <a:pPr marL="285750" indent="-285750" algn="l" fontAlgn="base">
              <a:spcBef>
                <a:spcPct val="0"/>
              </a:spcBef>
              <a:spcAft>
                <a:spcPct val="0"/>
              </a:spcAft>
              <a:buFont typeface="Wingdings" panose="05000000000000000000" charset="0"/>
              <a:buChar char="n"/>
            </a:pPr>
            <a:r>
              <a:rPr lang="zh-CN" altLang="en-US">
                <a:solidFill>
                  <a:srgbClr val="C00000"/>
                </a:solidFill>
              </a:rPr>
              <a:t>静脉造影是DVT诊断的“金标准”</a:t>
            </a:r>
            <a:endParaRPr lang="zh-CN" altLang="en-US"/>
          </a:p>
          <a:p>
            <a:pPr marL="285750" indent="-285750" algn="l" fontAlgn="base">
              <a:spcBef>
                <a:spcPct val="0"/>
              </a:spcBef>
              <a:spcAft>
                <a:spcPct val="0"/>
              </a:spcAft>
              <a:buFont typeface="Wingdings" panose="05000000000000000000" charset="0"/>
              <a:buChar char="n"/>
            </a:pPr>
            <a:endParaRPr lang="zh-CN" altLang="en-US"/>
          </a:p>
          <a:p>
            <a:pPr marL="285750" indent="-285750" algn="l" fontAlgn="base">
              <a:spcBef>
                <a:spcPct val="0"/>
              </a:spcBef>
              <a:spcAft>
                <a:spcPct val="0"/>
              </a:spcAft>
              <a:buFont typeface="Wingdings" panose="05000000000000000000" charset="0"/>
              <a:buChar char="n"/>
            </a:pPr>
            <a:r>
              <a:rPr lang="zh-CN" altLang="en-US">
                <a:solidFill>
                  <a:srgbClr val="C00000"/>
                </a:solidFill>
              </a:rPr>
              <a:t>CT血管造影（CTA）是确诊 PE 的首选检查方法和“金标准”</a:t>
            </a:r>
            <a:endParaRPr lang="zh-CN" altLang="en-US">
              <a:solidFill>
                <a:srgbClr val="C00000"/>
              </a:solidFill>
            </a:endParaRPr>
          </a:p>
          <a:p>
            <a:pPr marL="285750" indent="-285750" algn="l" fontAlgn="base">
              <a:spcBef>
                <a:spcPct val="0"/>
              </a:spcBef>
              <a:spcAft>
                <a:spcPct val="0"/>
              </a:spcAft>
              <a:buFont typeface="Wingdings" panose="05000000000000000000" charset="0"/>
              <a:buChar char="n"/>
            </a:pPr>
            <a:endParaRPr lang="zh-CN" altLang="en-US">
              <a:solidFill>
                <a:srgbClr val="C00000"/>
              </a:solidFill>
            </a:endParaRPr>
          </a:p>
          <a:p>
            <a:pPr marL="285750" indent="-285750" algn="l" fontAlgn="base">
              <a:spcBef>
                <a:spcPct val="0"/>
              </a:spcBef>
              <a:spcAft>
                <a:spcPct val="0"/>
              </a:spcAft>
              <a:buFont typeface="Wingdings" panose="05000000000000000000" charset="0"/>
              <a:buChar char="n"/>
            </a:pPr>
            <a:r>
              <a:rPr lang="zh-CN" altLang="en-US"/>
              <a:t>当诊断为VTE时，必须立即开始相关治疗。</a:t>
            </a:r>
            <a:endParaRPr lang="zh-CN" altLang="en-US"/>
          </a:p>
        </p:txBody>
      </p:sp>
      <p:sp>
        <p:nvSpPr>
          <p:cNvPr id="38" name="矩形 37"/>
          <p:cNvSpPr/>
          <p:nvPr>
            <p:custDataLst>
              <p:tags r:id="rId3"/>
            </p:custDataLst>
          </p:nvPr>
        </p:nvSpPr>
        <p:spPr>
          <a:xfrm>
            <a:off x="1710055" y="1087755"/>
            <a:ext cx="309880" cy="36830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pPr>
            <a:r>
              <a:rPr kumimoji="0" lang="en-US" altLang="zh-CN" sz="1800" b="1" i="0" u="none" strike="noStrike" kern="0" cap="none" spc="0" normalizeH="0" noProof="0">
                <a:ln>
                  <a:noFill/>
                </a:ln>
                <a:solidFill>
                  <a:prstClr val="white"/>
                </a:solidFill>
                <a:effectLst/>
                <a:uLnTx/>
                <a:uFillTx/>
                <a:latin typeface="Arial" pitchFamily="34" charset="0"/>
                <a:ea typeface="微软雅黑" panose="020b0503020204020204" pitchFamily="34" charset="-122"/>
              </a:rPr>
              <a:t>1</a:t>
            </a:r>
            <a:endParaRPr kumimoji="0" lang="en-US" altLang="zh-CN" sz="1800" b="1" i="0" u="none" strike="noStrike" kern="0" cap="none" spc="0" normalizeH="0" noProof="0">
              <a:ln>
                <a:noFill/>
              </a:ln>
              <a:solidFill>
                <a:prstClr val="white"/>
              </a:solidFill>
              <a:effectLst/>
              <a:uLnTx/>
              <a:uFillTx/>
              <a:latin typeface="Arial" pitchFamily="34" charset="0"/>
              <a:ea typeface="微软雅黑" panose="020b0503020204020204" pitchFamily="34" charset="-122"/>
            </a:endParaRPr>
          </a:p>
        </p:txBody>
      </p:sp>
      <p:sp>
        <p:nvSpPr>
          <p:cNvPr id="106" name="Freeform 349"/>
          <p:cNvSpPr/>
          <p:nvPr>
            <p:custDataLst>
              <p:tags r:id="rId4"/>
            </p:custDataLst>
          </p:nvPr>
        </p:nvSpPr>
        <p:spPr bwMode="auto">
          <a:xfrm>
            <a:off x="9159240" y="6076950"/>
            <a:ext cx="2190115" cy="715645"/>
          </a:xfrm>
          <a:custGeom>
            <a:gdLst>
              <a:gd name="T0" fmla="*/ 372 w 479"/>
              <a:gd name="T1" fmla="*/ 85 h 312"/>
              <a:gd name="T2" fmla="*/ 353 w 479"/>
              <a:gd name="T3" fmla="*/ 72 h 312"/>
              <a:gd name="T4" fmla="*/ 324 w 479"/>
              <a:gd name="T5" fmla="*/ 1 h 312"/>
              <a:gd name="T6" fmla="*/ 258 w 479"/>
              <a:gd name="T7" fmla="*/ 169 h 312"/>
              <a:gd name="T8" fmla="*/ 239 w 479"/>
              <a:gd name="T9" fmla="*/ 182 h 312"/>
              <a:gd name="T10" fmla="*/ 221 w 479"/>
              <a:gd name="T11" fmla="*/ 169 h 312"/>
              <a:gd name="T12" fmla="*/ 154 w 479"/>
              <a:gd name="T13" fmla="*/ 0 h 312"/>
              <a:gd name="T14" fmla="*/ 123 w 479"/>
              <a:gd name="T15" fmla="*/ 72 h 312"/>
              <a:gd name="T16" fmla="*/ 105 w 479"/>
              <a:gd name="T17" fmla="*/ 85 h 312"/>
              <a:gd name="T18" fmla="*/ 0 w 479"/>
              <a:gd name="T19" fmla="*/ 85 h 312"/>
              <a:gd name="T20" fmla="*/ 220 w 479"/>
              <a:gd name="T21" fmla="*/ 303 h 312"/>
              <a:gd name="T22" fmla="*/ 241 w 479"/>
              <a:gd name="T23" fmla="*/ 312 h 312"/>
              <a:gd name="T24" fmla="*/ 241 w 479"/>
              <a:gd name="T25" fmla="*/ 312 h 312"/>
              <a:gd name="T26" fmla="*/ 262 w 479"/>
              <a:gd name="T27" fmla="*/ 303 h 312"/>
              <a:gd name="T28" fmla="*/ 479 w 479"/>
              <a:gd name="T29" fmla="*/ 85 h 312"/>
              <a:gd name="T30" fmla="*/ 372 w 479"/>
              <a:gd name="T31" fmla="*/ 85 h 3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449" h="1127">
                <a:moveTo>
                  <a:pt x="2649" y="9"/>
                </a:moveTo>
                <a:cubicBezTo>
                  <a:pt x="2649" y="9"/>
                  <a:pt x="2649" y="9"/>
                  <a:pt x="2886" y="626"/>
                </a:cubicBezTo>
                <a:cubicBezTo>
                  <a:pt x="2910" y="696"/>
                  <a:pt x="2976" y="739"/>
                  <a:pt x="3041" y="739"/>
                </a:cubicBezTo>
                <a:lnTo>
                  <a:pt x="3449" y="739"/>
                </a:lnTo>
                <a:lnTo>
                  <a:pt x="3449" y="1127"/>
                </a:lnTo>
                <a:lnTo>
                  <a:pt x="2236" y="1127"/>
                </a:lnTo>
                <a:lnTo>
                  <a:pt x="2241" y="1113"/>
                </a:lnTo>
                <a:cubicBezTo>
                  <a:pt x="2320" y="899"/>
                  <a:pt x="2446" y="557"/>
                  <a:pt x="2649" y="9"/>
                </a:cubicBezTo>
                <a:close/>
                <a:moveTo>
                  <a:pt x="1259" y="0"/>
                </a:moveTo>
                <a:cubicBezTo>
                  <a:pt x="1259" y="0"/>
                  <a:pt x="1259" y="0"/>
                  <a:pt x="1677" y="1122"/>
                </a:cubicBezTo>
                <a:lnTo>
                  <a:pt x="1679" y="1127"/>
                </a:lnTo>
                <a:lnTo>
                  <a:pt x="368" y="1127"/>
                </a:lnTo>
                <a:lnTo>
                  <a:pt x="353" y="1112"/>
                </a:lnTo>
                <a:cubicBezTo>
                  <a:pt x="244" y="996"/>
                  <a:pt x="126" y="872"/>
                  <a:pt x="0" y="739"/>
                </a:cubicBezTo>
                <a:cubicBezTo>
                  <a:pt x="0" y="739"/>
                  <a:pt x="0" y="739"/>
                  <a:pt x="858" y="739"/>
                </a:cubicBezTo>
                <a:cubicBezTo>
                  <a:pt x="924" y="739"/>
                  <a:pt x="981" y="696"/>
                  <a:pt x="1006" y="626"/>
                </a:cubicBezTo>
                <a:cubicBezTo>
                  <a:pt x="1006" y="626"/>
                  <a:pt x="1006" y="626"/>
                  <a:pt x="1259" y="0"/>
                </a:cubicBezTo>
                <a:close/>
              </a:path>
            </a:pathLst>
          </a:custGeom>
          <a:solidFill>
            <a:schemeClr val="accent1">
              <a:alpha val="10000"/>
            </a:schemeClr>
          </a:solidFill>
          <a:ln>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pPr>
            <a:endParaRPr kumimoji="0" lang="en-AU" sz="1800" b="0" i="0" u="none" strike="noStrike" kern="0" cap="none" spc="0" normalizeH="0" baseline="0" noProof="0">
              <a:ln>
                <a:noFill/>
              </a:ln>
              <a:solidFill>
                <a:srgbClr val="000000"/>
              </a:solidFill>
              <a:effectLst/>
              <a:uLnTx/>
              <a:uFillTx/>
              <a:latin typeface="微软雅黑" panose="020b0503020204020204" pitchFamily="34" charset="-122"/>
              <a:ea typeface="Microsoft YaHei UI" panose="020b0503020204020204" charset="-122"/>
            </a:endParaRPr>
          </a:p>
        </p:txBody>
      </p:sp>
      <p:sp>
        <p:nvSpPr>
          <p:cNvPr id="105" name="Freeform 348"/>
          <p:cNvSpPr/>
          <p:nvPr>
            <p:custDataLst>
              <p:tags r:id="rId5"/>
            </p:custDataLst>
          </p:nvPr>
        </p:nvSpPr>
        <p:spPr bwMode="auto">
          <a:xfrm>
            <a:off x="8693785" y="4961890"/>
            <a:ext cx="2541905" cy="1746250"/>
          </a:xfrm>
          <a:custGeom>
            <a:gdLst>
              <a:gd name="T0" fmla="*/ 159 w 613"/>
              <a:gd name="T1" fmla="*/ 254 h 316"/>
              <a:gd name="T2" fmla="*/ 203 w 613"/>
              <a:gd name="T3" fmla="*/ 148 h 316"/>
              <a:gd name="T4" fmla="*/ 222 w 613"/>
              <a:gd name="T5" fmla="*/ 136 h 316"/>
              <a:gd name="T6" fmla="*/ 240 w 613"/>
              <a:gd name="T7" fmla="*/ 149 h 316"/>
              <a:gd name="T8" fmla="*/ 306 w 613"/>
              <a:gd name="T9" fmla="*/ 316 h 316"/>
              <a:gd name="T10" fmla="*/ 372 w 613"/>
              <a:gd name="T11" fmla="*/ 149 h 316"/>
              <a:gd name="T12" fmla="*/ 391 w 613"/>
              <a:gd name="T13" fmla="*/ 136 h 316"/>
              <a:gd name="T14" fmla="*/ 391 w 613"/>
              <a:gd name="T15" fmla="*/ 136 h 316"/>
              <a:gd name="T16" fmla="*/ 409 w 613"/>
              <a:gd name="T17" fmla="*/ 148 h 316"/>
              <a:gd name="T18" fmla="*/ 452 w 613"/>
              <a:gd name="T19" fmla="*/ 254 h 316"/>
              <a:gd name="T20" fmla="*/ 583 w 613"/>
              <a:gd name="T21" fmla="*/ 254 h 316"/>
              <a:gd name="T22" fmla="*/ 613 w 613"/>
              <a:gd name="T23" fmla="*/ 161 h 316"/>
              <a:gd name="T24" fmla="*/ 566 w 613"/>
              <a:gd name="T25" fmla="*/ 47 h 316"/>
              <a:gd name="T26" fmla="*/ 453 w 613"/>
              <a:gd name="T27" fmla="*/ 0 h 316"/>
              <a:gd name="T28" fmla="*/ 339 w 613"/>
              <a:gd name="T29" fmla="*/ 47 h 316"/>
              <a:gd name="T30" fmla="*/ 307 w 613"/>
              <a:gd name="T31" fmla="*/ 80 h 316"/>
              <a:gd name="T32" fmla="*/ 273 w 613"/>
              <a:gd name="T33" fmla="*/ 46 h 316"/>
              <a:gd name="T34" fmla="*/ 160 w 613"/>
              <a:gd name="T35" fmla="*/ 0 h 316"/>
              <a:gd name="T36" fmla="*/ 47 w 613"/>
              <a:gd name="T37" fmla="*/ 47 h 316"/>
              <a:gd name="T38" fmla="*/ 0 w 613"/>
              <a:gd name="T39" fmla="*/ 160 h 316"/>
              <a:gd name="T40" fmla="*/ 30 w 613"/>
              <a:gd name="T41" fmla="*/ 254 h 316"/>
              <a:gd name="T42" fmla="*/ 159 w 613"/>
              <a:gd name="T43" fmla="*/ 254 h 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002" h="2750">
                <a:moveTo>
                  <a:pt x="1312" y="0"/>
                </a:moveTo>
                <a:cubicBezTo>
                  <a:pt x="1664" y="0"/>
                  <a:pt x="1992" y="139"/>
                  <a:pt x="2238" y="400"/>
                </a:cubicBezTo>
                <a:cubicBezTo>
                  <a:pt x="2238" y="400"/>
                  <a:pt x="2238" y="400"/>
                  <a:pt x="2517" y="696"/>
                </a:cubicBezTo>
                <a:cubicBezTo>
                  <a:pt x="2517" y="696"/>
                  <a:pt x="2517" y="696"/>
                  <a:pt x="2779" y="409"/>
                </a:cubicBezTo>
                <a:cubicBezTo>
                  <a:pt x="3033" y="148"/>
                  <a:pt x="3361" y="0"/>
                  <a:pt x="3713" y="0"/>
                </a:cubicBezTo>
                <a:cubicBezTo>
                  <a:pt x="3810" y="0"/>
                  <a:pt x="3906" y="12"/>
                  <a:pt x="4000" y="34"/>
                </a:cubicBezTo>
                <a:lnTo>
                  <a:pt x="4003" y="35"/>
                </a:lnTo>
                <a:lnTo>
                  <a:pt x="4003" y="2210"/>
                </a:lnTo>
                <a:lnTo>
                  <a:pt x="3980" y="2210"/>
                </a:lnTo>
                <a:cubicBezTo>
                  <a:pt x="3897" y="2210"/>
                  <a:pt x="3806" y="2210"/>
                  <a:pt x="3705" y="2210"/>
                </a:cubicBezTo>
                <a:cubicBezTo>
                  <a:pt x="3705" y="2210"/>
                  <a:pt x="3705" y="2210"/>
                  <a:pt x="3353" y="1288"/>
                </a:cubicBezTo>
                <a:cubicBezTo>
                  <a:pt x="3328" y="1227"/>
                  <a:pt x="3271" y="1184"/>
                  <a:pt x="3205" y="1184"/>
                </a:cubicBezTo>
                <a:cubicBezTo>
                  <a:pt x="3131" y="1184"/>
                  <a:pt x="3074" y="1227"/>
                  <a:pt x="3049" y="1297"/>
                </a:cubicBezTo>
                <a:cubicBezTo>
                  <a:pt x="3049" y="1297"/>
                  <a:pt x="3049" y="1297"/>
                  <a:pt x="2508" y="2750"/>
                </a:cubicBezTo>
                <a:cubicBezTo>
                  <a:pt x="2508" y="2750"/>
                  <a:pt x="2508" y="2750"/>
                  <a:pt x="1967" y="1297"/>
                </a:cubicBezTo>
                <a:cubicBezTo>
                  <a:pt x="1943" y="1227"/>
                  <a:pt x="1885" y="1184"/>
                  <a:pt x="1820" y="1184"/>
                </a:cubicBezTo>
                <a:cubicBezTo>
                  <a:pt x="1754" y="1184"/>
                  <a:pt x="1697" y="1227"/>
                  <a:pt x="1664" y="1288"/>
                </a:cubicBezTo>
                <a:cubicBezTo>
                  <a:pt x="1664" y="1288"/>
                  <a:pt x="1664" y="1288"/>
                  <a:pt x="1303" y="2210"/>
                </a:cubicBezTo>
                <a:lnTo>
                  <a:pt x="246" y="2210"/>
                </a:lnTo>
                <a:cubicBezTo>
                  <a:pt x="82" y="1975"/>
                  <a:pt x="0" y="1688"/>
                  <a:pt x="0" y="1392"/>
                </a:cubicBezTo>
                <a:cubicBezTo>
                  <a:pt x="0" y="1018"/>
                  <a:pt x="131" y="670"/>
                  <a:pt x="385" y="409"/>
                </a:cubicBezTo>
                <a:cubicBezTo>
                  <a:pt x="631" y="139"/>
                  <a:pt x="959" y="0"/>
                  <a:pt x="1312" y="0"/>
                </a:cubicBezTo>
                <a:close/>
              </a:path>
            </a:pathLst>
          </a:custGeom>
          <a:solidFill>
            <a:schemeClr val="accent1">
              <a:alpha val="10000"/>
            </a:schemeClr>
          </a:solidFill>
          <a:ln>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pPr>
            <a:endParaRPr kumimoji="0" lang="en-AU" sz="1800" b="0" i="0" u="none" strike="noStrike" kern="0" cap="none" spc="0" normalizeH="0" baseline="0" noProof="0">
              <a:ln>
                <a:noFill/>
              </a:ln>
              <a:solidFill>
                <a:srgbClr val="000000"/>
              </a:solidFill>
              <a:effectLst/>
              <a:uLnTx/>
              <a:uFillTx/>
              <a:latin typeface="微软雅黑" panose="020b0503020204020204" pitchFamily="34" charset="-122"/>
              <a:ea typeface="Microsoft YaHei UI" panose="020b0503020204020204" charset="-122"/>
            </a:endParaRPr>
          </a:p>
        </p:txBody>
      </p:sp>
      <p:sp>
        <p:nvSpPr>
          <p:cNvPr id="4" name="文本框 3"/>
          <p:cNvSpPr txBox="1"/>
          <p:nvPr/>
        </p:nvSpPr>
        <p:spPr>
          <a:xfrm>
            <a:off x="437515" y="777875"/>
            <a:ext cx="557657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t>DVT</a:t>
            </a:r>
            <a:r>
              <a:rPr lang="zh-CN" altLang="en-US" sz="2400"/>
              <a:t>的诊断</a:t>
            </a:r>
            <a:endParaRPr lang="zh-CN" altLang="en-US" sz="2400"/>
          </a:p>
        </p:txBody>
      </p:sp>
    </p:spTree>
    <p:custDataLst>
      <p:tags r:id="rId6"/>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13" name="矩形 12"/>
          <p:cNvSpPr/>
          <p:nvPr>
            <p:custDataLst>
              <p:tags r:id="rId2"/>
            </p:custDataLst>
          </p:nvPr>
        </p:nvSpPr>
        <p:spPr>
          <a:xfrm>
            <a:off x="5421630" y="2655537"/>
            <a:ext cx="2723515" cy="70675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base">
              <a:spcBef>
                <a:spcPct val="0"/>
              </a:spcBef>
              <a:spcAft>
                <a:spcPct val="0"/>
              </a:spcAft>
            </a:pPr>
            <a:r>
              <a:rPr lang="zh-CN" altLang="en-US" sz="4000">
                <a:solidFill>
                  <a:schemeClr val="tx1">
                    <a:lumMod val="75000"/>
                    <a:lumOff val="25000"/>
                  </a:schemeClr>
                </a:solidFill>
                <a:latin typeface="Arial" pitchFamily="34" charset="0"/>
                <a:ea typeface="微软雅黑" panose="020b0503020204020204" pitchFamily="34" charset="-122"/>
                <a:sym typeface="+mn-ea"/>
              </a:rPr>
              <a:t>DVT的治疗</a:t>
            </a:r>
            <a:endParaRPr lang="zh-CN" altLang="en-US" sz="4000">
              <a:solidFill>
                <a:schemeClr val="tx1"/>
              </a:solidFill>
              <a:latin typeface="Arial" pitchFamily="34" charset="0"/>
              <a:ea typeface="微软雅黑" panose="020b0503020204020204" pitchFamily="34" charset="-122"/>
            </a:endParaRPr>
          </a:p>
        </p:txBody>
      </p:sp>
    </p:spTree>
    <p:custDataLst>
      <p:tags r:id="rId3"/>
    </p:custDataLst>
  </p:cSld>
  <p:clrMapOvr>
    <a:masterClrMapping/>
  </p:clrMapOvr>
  <p:transition spd="med">
    <p:pull/>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custDataLst>
              <p:tags r:id="rId2"/>
            </p:custDataLst>
          </p:nvPr>
        </p:nvSpPr>
        <p:spPr>
          <a:xfrm>
            <a:off x="427956" y="1485041"/>
            <a:ext cx="414670" cy="41467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微软雅黑" panose="020b0503020204020204" pitchFamily="34" charset="-122"/>
              <a:sym typeface="Arial" pitchFamily="34" charset="0"/>
            </a:endParaRPr>
          </a:p>
        </p:txBody>
      </p:sp>
      <p:sp>
        <p:nvSpPr>
          <p:cNvPr id="8" name="矩形 7"/>
          <p:cNvSpPr/>
          <p:nvPr>
            <p:custDataLst>
              <p:tags r:id="rId3"/>
            </p:custDataLst>
          </p:nvPr>
        </p:nvSpPr>
        <p:spPr>
          <a:xfrm>
            <a:off x="11360002" y="6293812"/>
            <a:ext cx="414670" cy="41467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微软雅黑" panose="020b0503020204020204" pitchFamily="34" charset="-122"/>
              <a:sym typeface="Arial" pitchFamily="34" charset="0"/>
            </a:endParaRPr>
          </a:p>
        </p:txBody>
      </p:sp>
      <p:sp>
        <p:nvSpPr>
          <p:cNvPr id="7" name="矩形 6"/>
          <p:cNvSpPr/>
          <p:nvPr>
            <p:custDataLst>
              <p:tags r:id="rId4"/>
            </p:custDataLst>
          </p:nvPr>
        </p:nvSpPr>
        <p:spPr>
          <a:xfrm>
            <a:off x="508588" y="1573620"/>
            <a:ext cx="11174819" cy="5050465"/>
          </a:xfrm>
          <a:prstGeom prst="rect">
            <a:avLst/>
          </a:prstGeom>
          <a:solidFill>
            <a:schemeClr val="bg1"/>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微软雅黑" panose="020b0503020204020204" pitchFamily="34" charset="-122"/>
              <a:sym typeface="Arial" pitchFamily="34" charset="0"/>
            </a:endParaRPr>
          </a:p>
        </p:txBody>
      </p:sp>
      <p:sp>
        <p:nvSpPr>
          <p:cNvPr id="10" name="文本框 9"/>
          <p:cNvSpPr txBox="1"/>
          <p:nvPr>
            <p:custDataLst>
              <p:tags r:id="rId5"/>
            </p:custDataLst>
          </p:nvPr>
        </p:nvSpPr>
        <p:spPr>
          <a:xfrm>
            <a:off x="669882" y="710089"/>
            <a:ext cx="9952044" cy="624840"/>
          </a:xfrm>
          <a:prstGeom prst="rect">
            <a:avLst/>
          </a:prstGeom>
          <a:noFill/>
        </p:spPr>
        <p:txBody>
          <a:bodyPr wrap="square" lIns="101600" tIns="38100" rIns="63500" bIns="3810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r>
              <a:rPr lang="zh-CN" altLang="en-US" sz="2665" spc="140">
                <a:solidFill>
                  <a:schemeClr val="tx1">
                    <a:lumMod val="75000"/>
                    <a:lumOff val="25000"/>
                  </a:schemeClr>
                </a:solidFill>
                <a:uFillTx/>
                <a:latin typeface="Arial" pitchFamily="34" charset="0"/>
                <a:ea typeface="微软雅黑" panose="020b0503020204020204" pitchFamily="34" charset="-122"/>
                <a:sym typeface="+mn-ea"/>
              </a:rPr>
              <a:t>DVT的治疗</a:t>
            </a:r>
            <a:endParaRPr lang="zh-CN" altLang="en-US" sz="2665" spc="140">
              <a:solidFill>
                <a:schemeClr val="tx1">
                  <a:lumMod val="75000"/>
                  <a:lumOff val="25000"/>
                </a:schemeClr>
              </a:solidFill>
              <a:uFillTx/>
              <a:latin typeface="Arial" pitchFamily="34" charset="0"/>
              <a:ea typeface="微软雅黑" panose="020b0503020204020204" pitchFamily="34" charset="-122"/>
              <a:sym typeface="+mn-ea"/>
            </a:endParaRPr>
          </a:p>
          <a:p>
            <a:pPr fontAlgn="auto"/>
            <a:endParaRPr lang="zh-CN" altLang="en-US" sz="2665" b="1" spc="300">
              <a:solidFill>
                <a:schemeClr val="accent1"/>
              </a:solidFill>
              <a:uFillTx/>
              <a:latin typeface="Arial" pitchFamily="34" charset="0"/>
              <a:ea typeface="微软雅黑" panose="020b0503020204020204" pitchFamily="34" charset="-122"/>
              <a:sym typeface="Arial" pitchFamily="34" charset="0"/>
            </a:endParaRPr>
          </a:p>
        </p:txBody>
      </p:sp>
      <p:sp>
        <p:nvSpPr>
          <p:cNvPr id="12" name="矩形 11"/>
          <p:cNvSpPr/>
          <p:nvPr>
            <p:custDataLst>
              <p:tags r:id="rId6"/>
            </p:custDataLst>
          </p:nvPr>
        </p:nvSpPr>
        <p:spPr>
          <a:xfrm>
            <a:off x="669925" y="1820545"/>
            <a:ext cx="10852150" cy="4474210"/>
          </a:xfrm>
          <a:prstGeom prst="rect">
            <a:avLst/>
          </a:prstGeom>
        </p:spPr>
        <p:txBody>
          <a:bodyPr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79400" lvl="0" indent="-279400" algn="l">
              <a:lnSpc>
                <a:spcPct val="120000"/>
              </a:lnSpc>
              <a:spcBef>
                <a:spcPct val="0"/>
              </a:spcBef>
              <a:spcAft>
                <a:spcPts val="800"/>
              </a:spcAft>
              <a:buClr>
                <a:schemeClr val="accent1">
                  <a:lumMod val="20000"/>
                  <a:lumOff val="80000"/>
                </a:schemeClr>
              </a:buClr>
              <a:buSzTx/>
              <a:buFont typeface="Wingdings" panose="05000000000000000000" pitchFamily="2" charset="2"/>
              <a:buChar char="l"/>
            </a:pPr>
            <a:r>
              <a:rPr lang="en-US" altLang="zh-CN" sz="1600" b="1" spc="60">
                <a:solidFill>
                  <a:schemeClr val="tx1">
                    <a:lumMod val="75000"/>
                    <a:lumOff val="25000"/>
                  </a:schemeClr>
                </a:solidFill>
                <a:latin typeface="Arial" pitchFamily="34" charset="0"/>
                <a:ea typeface="微软雅黑" panose="020b0503020204020204" pitchFamily="34" charset="-122"/>
              </a:rPr>
              <a:t>一般处理措施</a:t>
            </a:r>
            <a:endParaRPr lang="en-US" altLang="zh-CN" sz="1600" b="1" spc="60">
              <a:solidFill>
                <a:schemeClr val="tx1">
                  <a:lumMod val="75000"/>
                  <a:lumOff val="25000"/>
                </a:schemeClr>
              </a:solidFill>
              <a:latin typeface="Arial" pitchFamily="34" charset="0"/>
              <a:ea typeface="微软雅黑" panose="020b0503020204020204" pitchFamily="34" charset="-122"/>
            </a:endParaRPr>
          </a:p>
          <a:p>
            <a:pPr marL="533400" lvl="1" indent="-254000" algn="l" fontAlgn="ctr">
              <a:lnSpc>
                <a:spcPct val="120000"/>
              </a:lnSpc>
              <a:spcBef>
                <a:spcPct val="0"/>
              </a:spcBef>
              <a:spcAft>
                <a:spcPts val="800"/>
              </a:spcAft>
              <a:buSzTx/>
              <a:buFont typeface="Arial" pitchFamily="34" charset="0"/>
              <a:buChar char="○"/>
            </a:pPr>
            <a:r>
              <a:rPr lang="zh-CN" altLang="en-US" sz="1600" spc="40">
                <a:solidFill>
                  <a:schemeClr val="tx1">
                    <a:lumMod val="75000"/>
                    <a:lumOff val="25000"/>
                  </a:schemeClr>
                </a:solidFill>
                <a:latin typeface="Arial" pitchFamily="34" charset="0"/>
                <a:ea typeface="微软雅黑" panose="020b0503020204020204" pitchFamily="34" charset="-122"/>
              </a:rPr>
              <a:t>卧床休息、抬高患肢，适当使用利尿剂，以减轻肢体肿胀。</a:t>
            </a:r>
            <a:r>
              <a:rPr lang="zh-CN" altLang="en-US" sz="1600" spc="40">
                <a:solidFill>
                  <a:schemeClr val="accent2"/>
                </a:solidFill>
                <a:latin typeface="Arial" pitchFamily="34" charset="0"/>
                <a:ea typeface="微软雅黑" panose="020b0503020204020204" pitchFamily="34" charset="-122"/>
              </a:rPr>
              <a:t>一旦发生 DVT，建议常规采用一般处理方式，可有效缓解症状（ⅡA级推荐）。</a:t>
            </a:r>
            <a:endParaRPr lang="zh-CN" altLang="en-US" sz="1600" spc="40">
              <a:solidFill>
                <a:schemeClr val="accent2"/>
              </a:solidFill>
              <a:latin typeface="Arial" pitchFamily="34" charset="0"/>
              <a:ea typeface="微软雅黑" panose="020b0503020204020204" pitchFamily="34" charset="-122"/>
            </a:endParaRPr>
          </a:p>
          <a:p>
            <a:pPr marL="279400" lvl="0" indent="-279400" algn="l">
              <a:lnSpc>
                <a:spcPct val="120000"/>
              </a:lnSpc>
              <a:spcBef>
                <a:spcPct val="0"/>
              </a:spcBef>
              <a:spcAft>
                <a:spcPts val="800"/>
              </a:spcAft>
              <a:buClr>
                <a:schemeClr val="accent1">
                  <a:lumMod val="20000"/>
                  <a:lumOff val="80000"/>
                </a:schemeClr>
              </a:buClr>
              <a:buSzTx/>
              <a:buFont typeface="Wingdings" panose="05000000000000000000" pitchFamily="2" charset="2"/>
              <a:buChar char="l"/>
            </a:pPr>
            <a:r>
              <a:rPr lang="en-US" altLang="zh-CN" sz="1600" b="1" spc="60">
                <a:solidFill>
                  <a:schemeClr val="tx1">
                    <a:lumMod val="75000"/>
                    <a:lumOff val="25000"/>
                  </a:schemeClr>
                </a:solidFill>
                <a:latin typeface="Arial" pitchFamily="34" charset="0"/>
                <a:ea typeface="微软雅黑" panose="020b0503020204020204" pitchFamily="34" charset="-122"/>
              </a:rPr>
              <a:t>祛聚药物</a:t>
            </a:r>
            <a:endParaRPr lang="en-US" altLang="zh-CN" sz="1600" b="1" spc="60">
              <a:solidFill>
                <a:schemeClr val="tx1">
                  <a:lumMod val="75000"/>
                  <a:lumOff val="25000"/>
                </a:schemeClr>
              </a:solidFill>
              <a:latin typeface="Arial" pitchFamily="34" charset="0"/>
              <a:ea typeface="微软雅黑" panose="020b0503020204020204" pitchFamily="34" charset="-122"/>
            </a:endParaRPr>
          </a:p>
          <a:p>
            <a:pPr marL="533400" lvl="1" indent="-254000" algn="l" fontAlgn="ctr">
              <a:lnSpc>
                <a:spcPct val="120000"/>
              </a:lnSpc>
              <a:spcBef>
                <a:spcPct val="0"/>
              </a:spcBef>
              <a:spcAft>
                <a:spcPts val="800"/>
              </a:spcAft>
              <a:buSzTx/>
              <a:buFont typeface="Arial" pitchFamily="34" charset="0"/>
              <a:buChar char="○"/>
            </a:pPr>
            <a:r>
              <a:rPr lang="zh-CN" altLang="en-US" sz="1600" spc="40">
                <a:solidFill>
                  <a:schemeClr val="tx1">
                    <a:lumMod val="75000"/>
                    <a:lumOff val="25000"/>
                  </a:schemeClr>
                </a:solidFill>
                <a:latin typeface="Arial" pitchFamily="34" charset="0"/>
                <a:ea typeface="微软雅黑" panose="020b0503020204020204" pitchFamily="34" charset="-122"/>
              </a:rPr>
              <a:t>阿司匹林及双嘧达莫的使用有助于减少复发性静脉血栓的形成［20］。但阿司匹林在预防 DVT 复发方面不如抗凝药有效，</a:t>
            </a:r>
            <a:r>
              <a:rPr lang="zh-CN" altLang="en-US" sz="1600" spc="40">
                <a:solidFill>
                  <a:schemeClr val="accent2"/>
                </a:solidFill>
                <a:latin typeface="Arial" pitchFamily="34" charset="0"/>
                <a:ea typeface="微软雅黑" panose="020b0503020204020204" pitchFamily="34" charset="-122"/>
              </a:rPr>
              <a:t>故对于需要长期治疗的患者，阿司匹林并不能代替抗凝药物。</a:t>
            </a:r>
            <a:r>
              <a:rPr lang="zh-CN" altLang="en-US" sz="1600" spc="40">
                <a:solidFill>
                  <a:schemeClr val="tx1">
                    <a:lumMod val="75000"/>
                    <a:lumOff val="25000"/>
                  </a:schemeClr>
                </a:solidFill>
                <a:latin typeface="Arial" pitchFamily="34" charset="0"/>
                <a:ea typeface="微软雅黑" panose="020b0503020204020204" pitchFamily="34" charset="-122"/>
              </a:rPr>
              <a:t>但对于已经停止抗凝治疗且没有阿司匹林禁忌证的患者，使用阿司匹林可以更好地预防VTE复发（ⅡA级推荐）。</a:t>
            </a:r>
            <a:endParaRPr lang="zh-CN" altLang="en-US" sz="1600" spc="40">
              <a:solidFill>
                <a:schemeClr val="tx1">
                  <a:lumMod val="75000"/>
                  <a:lumOff val="25000"/>
                </a:schemeClr>
              </a:solidFill>
              <a:latin typeface="Arial" pitchFamily="34" charset="0"/>
              <a:ea typeface="微软雅黑" panose="020b0503020204020204" pitchFamily="34" charset="-122"/>
            </a:endParaRPr>
          </a:p>
          <a:p>
            <a:pPr marL="279400" lvl="0" indent="-279400" algn="l">
              <a:lnSpc>
                <a:spcPct val="120000"/>
              </a:lnSpc>
              <a:spcBef>
                <a:spcPct val="0"/>
              </a:spcBef>
              <a:spcAft>
                <a:spcPts val="800"/>
              </a:spcAft>
              <a:buClr>
                <a:schemeClr val="accent1">
                  <a:lumMod val="20000"/>
                  <a:lumOff val="80000"/>
                </a:schemeClr>
              </a:buClr>
              <a:buSzTx/>
              <a:buFont typeface="Wingdings" panose="05000000000000000000" pitchFamily="2" charset="2"/>
              <a:buChar char="l"/>
            </a:pPr>
            <a:r>
              <a:rPr lang="en-US" altLang="zh-CN" sz="1600" b="1" spc="60">
                <a:solidFill>
                  <a:schemeClr val="tx1">
                    <a:lumMod val="75000"/>
                    <a:lumOff val="25000"/>
                  </a:schemeClr>
                </a:solidFill>
                <a:latin typeface="Arial" pitchFamily="34" charset="0"/>
                <a:ea typeface="微软雅黑" panose="020b0503020204020204" pitchFamily="34" charset="-122"/>
              </a:rPr>
              <a:t>抗凝治疗</a:t>
            </a:r>
            <a:endParaRPr lang="en-US" altLang="zh-CN" sz="1600" b="1" spc="60">
              <a:solidFill>
                <a:schemeClr val="tx1">
                  <a:lumMod val="75000"/>
                  <a:lumOff val="25000"/>
                </a:schemeClr>
              </a:solidFill>
              <a:latin typeface="Arial" pitchFamily="34" charset="0"/>
              <a:ea typeface="微软雅黑" panose="020b0503020204020204" pitchFamily="34" charset="-122"/>
            </a:endParaRPr>
          </a:p>
          <a:p>
            <a:pPr marL="533400" lvl="1" indent="-254000" algn="l" fontAlgn="ctr">
              <a:lnSpc>
                <a:spcPct val="120000"/>
              </a:lnSpc>
              <a:spcBef>
                <a:spcPct val="0"/>
              </a:spcBef>
              <a:spcAft>
                <a:spcPts val="800"/>
              </a:spcAft>
              <a:buSzTx/>
              <a:buFont typeface="Arial" pitchFamily="34" charset="0"/>
              <a:buChar char="○"/>
            </a:pPr>
            <a:r>
              <a:rPr lang="zh-CN" altLang="en-US" sz="1600" spc="40">
                <a:solidFill>
                  <a:schemeClr val="tx1">
                    <a:lumMod val="75000"/>
                    <a:lumOff val="25000"/>
                  </a:schemeClr>
                </a:solidFill>
                <a:latin typeface="Arial" pitchFamily="34" charset="0"/>
                <a:ea typeface="微软雅黑" panose="020b0503020204020204" pitchFamily="34" charset="-122"/>
              </a:rPr>
              <a:t>抗凝治疗可抑制血栓蔓延，利于管腔再通，降 低 PE 发生率和病死率。但是单纯抗凝不能有效消除血栓、降低PTS发生率。</a:t>
            </a:r>
            <a:r>
              <a:rPr lang="zh-CN" altLang="en-US" sz="1600" spc="40">
                <a:solidFill>
                  <a:schemeClr val="accent2"/>
                </a:solidFill>
                <a:latin typeface="Arial" pitchFamily="34" charset="0"/>
                <a:ea typeface="微软雅黑" panose="020b0503020204020204" pitchFamily="34" charset="-122"/>
              </a:rPr>
              <a:t>无论出血风险高低，都建议抗凝治疗时间持续 3个月及以上（ⅡA级推荐）</a:t>
            </a:r>
            <a:r>
              <a:rPr lang="zh-CN" altLang="en-US" sz="1600" spc="40">
                <a:solidFill>
                  <a:schemeClr val="tx1">
                    <a:lumMod val="75000"/>
                    <a:lumOff val="25000"/>
                  </a:schemeClr>
                </a:solidFill>
                <a:latin typeface="Arial" pitchFamily="34" charset="0"/>
                <a:ea typeface="微软雅黑" panose="020b0503020204020204" pitchFamily="34" charset="-122"/>
              </a:rPr>
              <a:t>。对于下肢 DVT或 PE且无癌症的患者，作为长期抗凝治疗药物，建议使用达比加群、利伐沙班、阿哌沙班或依多沙班等新型抗凝药物，其疗效优于VKA治疗（ⅡA级推荐）。对于未使用达比加群等新型抗凝药物的下肢 DVT 或 PE 无癌症的患者，建议采用 VKA 替代 LMWH 治疗（ⅡB 级推荐）。对于下肢 DVT 或 PE 并患有癌症（与癌症相关的血栓形成）的患者，作为长期（前 3 个月）抗凝治疗，建议使 用 LMWH 治疗（ⅡA 级推荐），其疗效优于 VKA 及达 比 加 群 、利 伐 沙 班 等 新 型 抗 凝 药 物（Ⅱ B 级推荐）。</a:t>
            </a:r>
            <a:endParaRPr lang="zh-CN" altLang="en-US" sz="1600" spc="40">
              <a:solidFill>
                <a:schemeClr val="tx1">
                  <a:lumMod val="75000"/>
                  <a:lumOff val="25000"/>
                </a:schemeClr>
              </a:solidFill>
              <a:latin typeface="Arial" pitchFamily="34" charset="0"/>
              <a:ea typeface="微软雅黑" panose="020b0503020204020204" pitchFamily="34" charset="-122"/>
            </a:endParaRPr>
          </a:p>
        </p:txBody>
      </p:sp>
      <p:grpSp>
        <p:nvGrpSpPr>
          <p:cNvPr id="13" name="组合 12"/>
          <p:cNvGrpSpPr>
            <a:grpSpLocks noChangeAspect="1"/>
          </p:cNvGrpSpPr>
          <p:nvPr>
            <p:custDataLst>
              <p:tags r:id="rId7"/>
            </p:custDataLst>
          </p:nvPr>
        </p:nvGrpSpPr>
        <p:grpSpPr>
          <a:xfrm>
            <a:off x="10974628" y="772883"/>
            <a:ext cx="592709" cy="517200"/>
            <a:chOff x="3213087" y="1347855"/>
            <a:chExt cx="723914" cy="631689"/>
          </a:xfrm>
          <a:solidFill>
            <a:schemeClr val="accent1">
              <a:lumMod val="40000"/>
              <a:lumOff val="60000"/>
            </a:schemeClr>
          </a:solidFill>
        </p:grpSpPr>
        <p:sp>
          <p:nvSpPr>
            <p:cNvPr id="14" name="任意多边形: 形状 10"/>
            <p:cNvSpPr>
              <a:spLocks noChangeAspect="1"/>
            </p:cNvSpPr>
            <p:nvPr>
              <p:custDataLst>
                <p:tags r:id="rId8"/>
              </p:custDataLst>
            </p:nvPr>
          </p:nvSpPr>
          <p:spPr>
            <a:xfrm>
              <a:off x="3213087" y="1347855"/>
              <a:ext cx="311295" cy="631688"/>
            </a:xfrm>
            <a:custGeom>
              <a:gdLst>
                <a:gd name="connsiteX0" fmla="*/ 0 w 311295"/>
                <a:gd name="connsiteY0" fmla="*/ 0 h 631688"/>
                <a:gd name="connsiteX1" fmla="*/ 311295 w 311295"/>
                <a:gd name="connsiteY1" fmla="*/ 0 h 631688"/>
                <a:gd name="connsiteX2" fmla="*/ 311295 w 311295"/>
                <a:gd name="connsiteY2" fmla="*/ 278573 h 631688"/>
                <a:gd name="connsiteX3" fmla="*/ 92015 w 311295"/>
                <a:gd name="connsiteY3" fmla="*/ 631688 h 631688"/>
                <a:gd name="connsiteX4" fmla="*/ 80962 w 311295"/>
                <a:gd name="connsiteY4" fmla="*/ 613739 h 631688"/>
                <a:gd name="connsiteX5" fmla="*/ 33054 w 311295"/>
                <a:gd name="connsiteY5" fmla="*/ 568483 h 631688"/>
                <a:gd name="connsiteX6" fmla="*/ 20355 w 311295"/>
                <a:gd name="connsiteY6" fmla="*/ 561364 h 631688"/>
                <a:gd name="connsiteX7" fmla="*/ 150652 w 311295"/>
                <a:gd name="connsiteY7" fmla="*/ 311295 h 631688"/>
                <a:gd name="connsiteX8" fmla="*/ 0 w 311295"/>
                <a:gd name="connsiteY8" fmla="*/ 311295 h 6316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1295" h="631688">
                  <a:moveTo>
                    <a:pt x="0" y="0"/>
                  </a:moveTo>
                  <a:lnTo>
                    <a:pt x="311295" y="0"/>
                  </a:lnTo>
                  <a:lnTo>
                    <a:pt x="311295" y="278573"/>
                  </a:lnTo>
                  <a:cubicBezTo>
                    <a:pt x="300365" y="511936"/>
                    <a:pt x="92393" y="629207"/>
                    <a:pt x="92015" y="631688"/>
                  </a:cubicBezTo>
                  <a:lnTo>
                    <a:pt x="80962" y="613739"/>
                  </a:lnTo>
                  <a:cubicBezTo>
                    <a:pt x="67726" y="597568"/>
                    <a:pt x="51617" y="582153"/>
                    <a:pt x="33054" y="568483"/>
                  </a:cubicBezTo>
                  <a:lnTo>
                    <a:pt x="20355" y="561364"/>
                  </a:lnTo>
                  <a:cubicBezTo>
                    <a:pt x="21645" y="561467"/>
                    <a:pt x="135315" y="475631"/>
                    <a:pt x="150652" y="311295"/>
                  </a:cubicBezTo>
                  <a:lnTo>
                    <a:pt x="0" y="311295"/>
                  </a:lnTo>
                  <a:close/>
                </a:path>
              </a:pathLst>
            </a:custGeom>
            <a:solidFill>
              <a:prstClr val="black"/>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srgbClr val="FFFFFF"/>
                </a:solidFill>
                <a:effectLst/>
                <a:uLnTx/>
                <a:uFillTx/>
                <a:latin typeface="Arial" pitchFamily="34" charset="0"/>
                <a:ea typeface="微软雅黑" panose="020b0503020204020204" pitchFamily="34" charset="-122"/>
                <a:sym typeface="Arial" pitchFamily="34" charset="0"/>
              </a:endParaRPr>
            </a:p>
          </p:txBody>
        </p:sp>
        <p:sp>
          <p:nvSpPr>
            <p:cNvPr id="15" name="任意多边形: 形状 11"/>
            <p:cNvSpPr>
              <a:spLocks noChangeAspect="1"/>
            </p:cNvSpPr>
            <p:nvPr>
              <p:custDataLst>
                <p:tags r:id="rId9"/>
              </p:custDataLst>
            </p:nvPr>
          </p:nvSpPr>
          <p:spPr>
            <a:xfrm>
              <a:off x="3625706" y="1347856"/>
              <a:ext cx="311295" cy="631688"/>
            </a:xfrm>
            <a:custGeom>
              <a:gdLst>
                <a:gd name="connsiteX0" fmla="*/ 0 w 311295"/>
                <a:gd name="connsiteY0" fmla="*/ 0 h 631688"/>
                <a:gd name="connsiteX1" fmla="*/ 311295 w 311295"/>
                <a:gd name="connsiteY1" fmla="*/ 0 h 631688"/>
                <a:gd name="connsiteX2" fmla="*/ 311295 w 311295"/>
                <a:gd name="connsiteY2" fmla="*/ 278573 h 631688"/>
                <a:gd name="connsiteX3" fmla="*/ 92015 w 311295"/>
                <a:gd name="connsiteY3" fmla="*/ 631688 h 631688"/>
                <a:gd name="connsiteX4" fmla="*/ 80961 w 311295"/>
                <a:gd name="connsiteY4" fmla="*/ 613739 h 631688"/>
                <a:gd name="connsiteX5" fmla="*/ 33054 w 311295"/>
                <a:gd name="connsiteY5" fmla="*/ 568483 h 631688"/>
                <a:gd name="connsiteX6" fmla="*/ 20355 w 311295"/>
                <a:gd name="connsiteY6" fmla="*/ 561364 h 631688"/>
                <a:gd name="connsiteX7" fmla="*/ 150652 w 311295"/>
                <a:gd name="connsiteY7" fmla="*/ 311295 h 631688"/>
                <a:gd name="connsiteX8" fmla="*/ 0 w 311295"/>
                <a:gd name="connsiteY8" fmla="*/ 311295 h 6316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1295" h="631688">
                  <a:moveTo>
                    <a:pt x="0" y="0"/>
                  </a:moveTo>
                  <a:lnTo>
                    <a:pt x="311295" y="0"/>
                  </a:lnTo>
                  <a:lnTo>
                    <a:pt x="311295" y="278573"/>
                  </a:lnTo>
                  <a:cubicBezTo>
                    <a:pt x="300365" y="511936"/>
                    <a:pt x="92393" y="629207"/>
                    <a:pt x="92015" y="631688"/>
                  </a:cubicBezTo>
                  <a:lnTo>
                    <a:pt x="80961" y="613739"/>
                  </a:lnTo>
                  <a:cubicBezTo>
                    <a:pt x="67726" y="597568"/>
                    <a:pt x="51617" y="582153"/>
                    <a:pt x="33054" y="568483"/>
                  </a:cubicBezTo>
                  <a:lnTo>
                    <a:pt x="20355" y="561364"/>
                  </a:lnTo>
                  <a:cubicBezTo>
                    <a:pt x="21645" y="561467"/>
                    <a:pt x="135315" y="475631"/>
                    <a:pt x="150652" y="311295"/>
                  </a:cubicBezTo>
                  <a:lnTo>
                    <a:pt x="0" y="311295"/>
                  </a:lnTo>
                  <a:close/>
                </a:path>
              </a:pathLst>
            </a:custGeom>
            <a:solidFill>
              <a:prstClr val="black"/>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srgbClr val="FFFFFF"/>
                </a:solidFill>
                <a:effectLst/>
                <a:uLnTx/>
                <a:uFillTx/>
                <a:latin typeface="Arial" pitchFamily="34" charset="0"/>
                <a:ea typeface="微软雅黑" panose="020b0503020204020204" pitchFamily="34" charset="-122"/>
                <a:sym typeface="Arial" pitchFamily="34" charset="0"/>
              </a:endParaRPr>
            </a:p>
          </p:txBody>
        </p:sp>
      </p:grpSp>
    </p:spTree>
    <p:custDataLst>
      <p:tags r:id="rId10"/>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 name="矩形 15"/>
          <p:cNvSpPr/>
          <p:nvPr>
            <p:custDataLst>
              <p:tags r:id="rId2"/>
            </p:custDataLst>
          </p:nvPr>
        </p:nvSpPr>
        <p:spPr>
          <a:xfrm>
            <a:off x="549644" y="1832469"/>
            <a:ext cx="11363028" cy="4499877"/>
          </a:xfrm>
          <a:prstGeom prst="rect">
            <a:avLst/>
          </a:prstGeom>
          <a:solidFill>
            <a:srgbClr val="81AFE0">
              <a:alpha val="12000"/>
            </a:srgbClr>
          </a:solidFill>
          <a:ln>
            <a:noFill/>
          </a:ln>
        </p:spPr>
        <p:style>
          <a:lnRef idx="2">
            <a:srgbClr val="81AFE0">
              <a:shade val="50000"/>
            </a:srgbClr>
          </a:lnRef>
          <a:fillRef idx="1">
            <a:srgbClr val="81AFE0"/>
          </a:fillRef>
          <a:effectRef idx="0">
            <a:srgbClr val="81AFE0"/>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kumimoji="1" lang="zh-CN" altLang="en-US" sz="1600" b="1">
              <a:solidFill>
                <a:sysClr val="window" lastClr="FFFFFF"/>
              </a:solidFill>
              <a:latin typeface="Arial" pitchFamily="34" charset="0"/>
              <a:ea typeface="微软雅黑" panose="020b0503020204020204" pitchFamily="34" charset="-122"/>
            </a:endParaRPr>
          </a:p>
        </p:txBody>
      </p:sp>
      <p:sp>
        <p:nvSpPr>
          <p:cNvPr id="17" name="矩形 16"/>
          <p:cNvSpPr/>
          <p:nvPr>
            <p:custDataLst>
              <p:tags r:id="rId3"/>
            </p:custDataLst>
          </p:nvPr>
        </p:nvSpPr>
        <p:spPr>
          <a:xfrm>
            <a:off x="333829" y="1672533"/>
            <a:ext cx="11321142" cy="4408572"/>
          </a:xfrm>
          <a:prstGeom prst="rect">
            <a:avLst/>
          </a:prstGeom>
          <a:solidFill>
            <a:sysClr val="window" lastClr="FFFFFF">
              <a:alpha val="51000"/>
            </a:sysClr>
          </a:solidFill>
          <a:ln w="50800">
            <a:solidFill>
              <a:srgbClr val="81AFE0"/>
            </a:solidFill>
          </a:ln>
        </p:spPr>
        <p:style>
          <a:lnRef idx="2">
            <a:srgbClr val="81AFE0">
              <a:shade val="50000"/>
            </a:srgbClr>
          </a:lnRef>
          <a:fillRef idx="1">
            <a:srgbClr val="81AFE0"/>
          </a:fillRef>
          <a:effectRef idx="0">
            <a:srgbClr val="81AFE0"/>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kumimoji="1" lang="zh-CN" altLang="en-US" sz="1600" b="1">
              <a:solidFill>
                <a:sysClr val="window" lastClr="FFFFFF"/>
              </a:solidFill>
              <a:latin typeface="Arial" pitchFamily="34" charset="0"/>
              <a:ea typeface="微软雅黑" panose="020b0503020204020204" pitchFamily="34" charset="-122"/>
            </a:endParaRPr>
          </a:p>
        </p:txBody>
      </p:sp>
      <p:sp>
        <p:nvSpPr>
          <p:cNvPr id="91" name="任意多边形: 形状 90"/>
          <p:cNvSpPr/>
          <p:nvPr>
            <p:custDataLst>
              <p:tags r:id="rId4"/>
            </p:custDataLst>
          </p:nvPr>
        </p:nvSpPr>
        <p:spPr>
          <a:xfrm>
            <a:off x="10752454" y="5811577"/>
            <a:ext cx="1261746" cy="659131"/>
          </a:xfrm>
          <a:custGeom>
            <a:gdLst>
              <a:gd name="connsiteX0" fmla="*/ 1233285 w 1261746"/>
              <a:gd name="connsiteY0" fmla="*/ 602227 h 659131"/>
              <a:gd name="connsiteX1" fmla="*/ 1261746 w 1261746"/>
              <a:gd name="connsiteY1" fmla="*/ 630679 h 659131"/>
              <a:gd name="connsiteX2" fmla="*/ 1233285 w 1261746"/>
              <a:gd name="connsiteY2" fmla="*/ 659131 h 659131"/>
              <a:gd name="connsiteX3" fmla="*/ 1204824 w 1261746"/>
              <a:gd name="connsiteY3" fmla="*/ 630679 h 659131"/>
              <a:gd name="connsiteX4" fmla="*/ 1233285 w 1261746"/>
              <a:gd name="connsiteY4" fmla="*/ 602227 h 659131"/>
              <a:gd name="connsiteX5" fmla="*/ 1112803 w 1261746"/>
              <a:gd name="connsiteY5" fmla="*/ 602227 h 659131"/>
              <a:gd name="connsiteX6" fmla="*/ 1141264 w 1261746"/>
              <a:gd name="connsiteY6" fmla="*/ 630679 h 659131"/>
              <a:gd name="connsiteX7" fmla="*/ 1112803 w 1261746"/>
              <a:gd name="connsiteY7" fmla="*/ 659131 h 659131"/>
              <a:gd name="connsiteX8" fmla="*/ 1084342 w 1261746"/>
              <a:gd name="connsiteY8" fmla="*/ 630679 h 659131"/>
              <a:gd name="connsiteX9" fmla="*/ 1112803 w 1261746"/>
              <a:gd name="connsiteY9" fmla="*/ 602227 h 659131"/>
              <a:gd name="connsiteX10" fmla="*/ 992320 w 1261746"/>
              <a:gd name="connsiteY10" fmla="*/ 602227 h 659131"/>
              <a:gd name="connsiteX11" fmla="*/ 1020781 w 1261746"/>
              <a:gd name="connsiteY11" fmla="*/ 630679 h 659131"/>
              <a:gd name="connsiteX12" fmla="*/ 992320 w 1261746"/>
              <a:gd name="connsiteY12" fmla="*/ 659131 h 659131"/>
              <a:gd name="connsiteX13" fmla="*/ 963859 w 1261746"/>
              <a:gd name="connsiteY13" fmla="*/ 630679 h 659131"/>
              <a:gd name="connsiteX14" fmla="*/ 992320 w 1261746"/>
              <a:gd name="connsiteY14" fmla="*/ 602227 h 659131"/>
              <a:gd name="connsiteX15" fmla="*/ 871838 w 1261746"/>
              <a:gd name="connsiteY15" fmla="*/ 602227 h 659131"/>
              <a:gd name="connsiteX16" fmla="*/ 900299 w 1261746"/>
              <a:gd name="connsiteY16" fmla="*/ 630679 h 659131"/>
              <a:gd name="connsiteX17" fmla="*/ 871838 w 1261746"/>
              <a:gd name="connsiteY17" fmla="*/ 659131 h 659131"/>
              <a:gd name="connsiteX18" fmla="*/ 843377 w 1261746"/>
              <a:gd name="connsiteY18" fmla="*/ 630679 h 659131"/>
              <a:gd name="connsiteX19" fmla="*/ 871838 w 1261746"/>
              <a:gd name="connsiteY19" fmla="*/ 602227 h 659131"/>
              <a:gd name="connsiteX20" fmla="*/ 751356 w 1261746"/>
              <a:gd name="connsiteY20" fmla="*/ 602227 h 659131"/>
              <a:gd name="connsiteX21" fmla="*/ 779817 w 1261746"/>
              <a:gd name="connsiteY21" fmla="*/ 630679 h 659131"/>
              <a:gd name="connsiteX22" fmla="*/ 751356 w 1261746"/>
              <a:gd name="connsiteY22" fmla="*/ 659131 h 659131"/>
              <a:gd name="connsiteX23" fmla="*/ 722895 w 1261746"/>
              <a:gd name="connsiteY23" fmla="*/ 630679 h 659131"/>
              <a:gd name="connsiteX24" fmla="*/ 751356 w 1261746"/>
              <a:gd name="connsiteY24" fmla="*/ 602227 h 659131"/>
              <a:gd name="connsiteX25" fmla="*/ 630873 w 1261746"/>
              <a:gd name="connsiteY25" fmla="*/ 602227 h 659131"/>
              <a:gd name="connsiteX26" fmla="*/ 659334 w 1261746"/>
              <a:gd name="connsiteY26" fmla="*/ 630679 h 659131"/>
              <a:gd name="connsiteX27" fmla="*/ 630873 w 1261746"/>
              <a:gd name="connsiteY27" fmla="*/ 659131 h 659131"/>
              <a:gd name="connsiteX28" fmla="*/ 602412 w 1261746"/>
              <a:gd name="connsiteY28" fmla="*/ 630679 h 659131"/>
              <a:gd name="connsiteX29" fmla="*/ 630873 w 1261746"/>
              <a:gd name="connsiteY29" fmla="*/ 602227 h 659131"/>
              <a:gd name="connsiteX30" fmla="*/ 510391 w 1261746"/>
              <a:gd name="connsiteY30" fmla="*/ 602227 h 659131"/>
              <a:gd name="connsiteX31" fmla="*/ 538852 w 1261746"/>
              <a:gd name="connsiteY31" fmla="*/ 630679 h 659131"/>
              <a:gd name="connsiteX32" fmla="*/ 510391 w 1261746"/>
              <a:gd name="connsiteY32" fmla="*/ 659131 h 659131"/>
              <a:gd name="connsiteX33" fmla="*/ 481930 w 1261746"/>
              <a:gd name="connsiteY33" fmla="*/ 630679 h 659131"/>
              <a:gd name="connsiteX34" fmla="*/ 510391 w 1261746"/>
              <a:gd name="connsiteY34" fmla="*/ 602227 h 659131"/>
              <a:gd name="connsiteX35" fmla="*/ 389908 w 1261746"/>
              <a:gd name="connsiteY35" fmla="*/ 602227 h 659131"/>
              <a:gd name="connsiteX36" fmla="*/ 418369 w 1261746"/>
              <a:gd name="connsiteY36" fmla="*/ 630679 h 659131"/>
              <a:gd name="connsiteX37" fmla="*/ 389908 w 1261746"/>
              <a:gd name="connsiteY37" fmla="*/ 659131 h 659131"/>
              <a:gd name="connsiteX38" fmla="*/ 361447 w 1261746"/>
              <a:gd name="connsiteY38" fmla="*/ 630679 h 659131"/>
              <a:gd name="connsiteX39" fmla="*/ 389908 w 1261746"/>
              <a:gd name="connsiteY39" fmla="*/ 602227 h 659131"/>
              <a:gd name="connsiteX40" fmla="*/ 269426 w 1261746"/>
              <a:gd name="connsiteY40" fmla="*/ 602227 h 659131"/>
              <a:gd name="connsiteX41" fmla="*/ 297887 w 1261746"/>
              <a:gd name="connsiteY41" fmla="*/ 630679 h 659131"/>
              <a:gd name="connsiteX42" fmla="*/ 269426 w 1261746"/>
              <a:gd name="connsiteY42" fmla="*/ 659131 h 659131"/>
              <a:gd name="connsiteX43" fmla="*/ 240965 w 1261746"/>
              <a:gd name="connsiteY43" fmla="*/ 630679 h 659131"/>
              <a:gd name="connsiteX44" fmla="*/ 269426 w 1261746"/>
              <a:gd name="connsiteY44" fmla="*/ 602227 h 659131"/>
              <a:gd name="connsiteX45" fmla="*/ 148943 w 1261746"/>
              <a:gd name="connsiteY45" fmla="*/ 602227 h 659131"/>
              <a:gd name="connsiteX46" fmla="*/ 177404 w 1261746"/>
              <a:gd name="connsiteY46" fmla="*/ 630679 h 659131"/>
              <a:gd name="connsiteX47" fmla="*/ 148943 w 1261746"/>
              <a:gd name="connsiteY47" fmla="*/ 659131 h 659131"/>
              <a:gd name="connsiteX48" fmla="*/ 120482 w 1261746"/>
              <a:gd name="connsiteY48" fmla="*/ 630679 h 659131"/>
              <a:gd name="connsiteX49" fmla="*/ 148943 w 1261746"/>
              <a:gd name="connsiteY49" fmla="*/ 602227 h 659131"/>
              <a:gd name="connsiteX50" fmla="*/ 28461 w 1261746"/>
              <a:gd name="connsiteY50" fmla="*/ 602227 h 659131"/>
              <a:gd name="connsiteX51" fmla="*/ 56922 w 1261746"/>
              <a:gd name="connsiteY51" fmla="*/ 630679 h 659131"/>
              <a:gd name="connsiteX52" fmla="*/ 28461 w 1261746"/>
              <a:gd name="connsiteY52" fmla="*/ 659131 h 659131"/>
              <a:gd name="connsiteX53" fmla="*/ 0 w 1261746"/>
              <a:gd name="connsiteY53" fmla="*/ 630679 h 659131"/>
              <a:gd name="connsiteX54" fmla="*/ 28461 w 1261746"/>
              <a:gd name="connsiteY54" fmla="*/ 602227 h 659131"/>
              <a:gd name="connsiteX55" fmla="*/ 1233285 w 1261746"/>
              <a:gd name="connsiteY55" fmla="*/ 481781 h 659131"/>
              <a:gd name="connsiteX56" fmla="*/ 1261746 w 1261746"/>
              <a:gd name="connsiteY56" fmla="*/ 510233 h 659131"/>
              <a:gd name="connsiteX57" fmla="*/ 1233285 w 1261746"/>
              <a:gd name="connsiteY57" fmla="*/ 538685 h 659131"/>
              <a:gd name="connsiteX58" fmla="*/ 1204824 w 1261746"/>
              <a:gd name="connsiteY58" fmla="*/ 510233 h 659131"/>
              <a:gd name="connsiteX59" fmla="*/ 1233285 w 1261746"/>
              <a:gd name="connsiteY59" fmla="*/ 481781 h 659131"/>
              <a:gd name="connsiteX60" fmla="*/ 1112803 w 1261746"/>
              <a:gd name="connsiteY60" fmla="*/ 481781 h 659131"/>
              <a:gd name="connsiteX61" fmla="*/ 1141264 w 1261746"/>
              <a:gd name="connsiteY61" fmla="*/ 510233 h 659131"/>
              <a:gd name="connsiteX62" fmla="*/ 1112803 w 1261746"/>
              <a:gd name="connsiteY62" fmla="*/ 538685 h 659131"/>
              <a:gd name="connsiteX63" fmla="*/ 1084342 w 1261746"/>
              <a:gd name="connsiteY63" fmla="*/ 510233 h 659131"/>
              <a:gd name="connsiteX64" fmla="*/ 1112803 w 1261746"/>
              <a:gd name="connsiteY64" fmla="*/ 481781 h 659131"/>
              <a:gd name="connsiteX65" fmla="*/ 992320 w 1261746"/>
              <a:gd name="connsiteY65" fmla="*/ 481781 h 659131"/>
              <a:gd name="connsiteX66" fmla="*/ 1020781 w 1261746"/>
              <a:gd name="connsiteY66" fmla="*/ 510233 h 659131"/>
              <a:gd name="connsiteX67" fmla="*/ 992320 w 1261746"/>
              <a:gd name="connsiteY67" fmla="*/ 538685 h 659131"/>
              <a:gd name="connsiteX68" fmla="*/ 963859 w 1261746"/>
              <a:gd name="connsiteY68" fmla="*/ 510233 h 659131"/>
              <a:gd name="connsiteX69" fmla="*/ 992320 w 1261746"/>
              <a:gd name="connsiteY69" fmla="*/ 481781 h 659131"/>
              <a:gd name="connsiteX70" fmla="*/ 871838 w 1261746"/>
              <a:gd name="connsiteY70" fmla="*/ 481781 h 659131"/>
              <a:gd name="connsiteX71" fmla="*/ 900299 w 1261746"/>
              <a:gd name="connsiteY71" fmla="*/ 510233 h 659131"/>
              <a:gd name="connsiteX72" fmla="*/ 871838 w 1261746"/>
              <a:gd name="connsiteY72" fmla="*/ 538685 h 659131"/>
              <a:gd name="connsiteX73" fmla="*/ 843377 w 1261746"/>
              <a:gd name="connsiteY73" fmla="*/ 510233 h 659131"/>
              <a:gd name="connsiteX74" fmla="*/ 871838 w 1261746"/>
              <a:gd name="connsiteY74" fmla="*/ 481781 h 659131"/>
              <a:gd name="connsiteX75" fmla="*/ 751356 w 1261746"/>
              <a:gd name="connsiteY75" fmla="*/ 481781 h 659131"/>
              <a:gd name="connsiteX76" fmla="*/ 779817 w 1261746"/>
              <a:gd name="connsiteY76" fmla="*/ 510233 h 659131"/>
              <a:gd name="connsiteX77" fmla="*/ 751356 w 1261746"/>
              <a:gd name="connsiteY77" fmla="*/ 538685 h 659131"/>
              <a:gd name="connsiteX78" fmla="*/ 722895 w 1261746"/>
              <a:gd name="connsiteY78" fmla="*/ 510233 h 659131"/>
              <a:gd name="connsiteX79" fmla="*/ 751356 w 1261746"/>
              <a:gd name="connsiteY79" fmla="*/ 481781 h 659131"/>
              <a:gd name="connsiteX80" fmla="*/ 630873 w 1261746"/>
              <a:gd name="connsiteY80" fmla="*/ 481781 h 659131"/>
              <a:gd name="connsiteX81" fmla="*/ 659334 w 1261746"/>
              <a:gd name="connsiteY81" fmla="*/ 510233 h 659131"/>
              <a:gd name="connsiteX82" fmla="*/ 630873 w 1261746"/>
              <a:gd name="connsiteY82" fmla="*/ 538685 h 659131"/>
              <a:gd name="connsiteX83" fmla="*/ 602412 w 1261746"/>
              <a:gd name="connsiteY83" fmla="*/ 510233 h 659131"/>
              <a:gd name="connsiteX84" fmla="*/ 630873 w 1261746"/>
              <a:gd name="connsiteY84" fmla="*/ 481781 h 659131"/>
              <a:gd name="connsiteX85" fmla="*/ 510391 w 1261746"/>
              <a:gd name="connsiteY85" fmla="*/ 481781 h 659131"/>
              <a:gd name="connsiteX86" fmla="*/ 538852 w 1261746"/>
              <a:gd name="connsiteY86" fmla="*/ 510233 h 659131"/>
              <a:gd name="connsiteX87" fmla="*/ 510391 w 1261746"/>
              <a:gd name="connsiteY87" fmla="*/ 538685 h 659131"/>
              <a:gd name="connsiteX88" fmla="*/ 481930 w 1261746"/>
              <a:gd name="connsiteY88" fmla="*/ 510233 h 659131"/>
              <a:gd name="connsiteX89" fmla="*/ 510391 w 1261746"/>
              <a:gd name="connsiteY89" fmla="*/ 481781 h 659131"/>
              <a:gd name="connsiteX90" fmla="*/ 389908 w 1261746"/>
              <a:gd name="connsiteY90" fmla="*/ 481781 h 659131"/>
              <a:gd name="connsiteX91" fmla="*/ 418369 w 1261746"/>
              <a:gd name="connsiteY91" fmla="*/ 510233 h 659131"/>
              <a:gd name="connsiteX92" fmla="*/ 389908 w 1261746"/>
              <a:gd name="connsiteY92" fmla="*/ 538685 h 659131"/>
              <a:gd name="connsiteX93" fmla="*/ 361447 w 1261746"/>
              <a:gd name="connsiteY93" fmla="*/ 510233 h 659131"/>
              <a:gd name="connsiteX94" fmla="*/ 389908 w 1261746"/>
              <a:gd name="connsiteY94" fmla="*/ 481781 h 659131"/>
              <a:gd name="connsiteX95" fmla="*/ 269426 w 1261746"/>
              <a:gd name="connsiteY95" fmla="*/ 481781 h 659131"/>
              <a:gd name="connsiteX96" fmla="*/ 297887 w 1261746"/>
              <a:gd name="connsiteY96" fmla="*/ 510233 h 659131"/>
              <a:gd name="connsiteX97" fmla="*/ 269426 w 1261746"/>
              <a:gd name="connsiteY97" fmla="*/ 538685 h 659131"/>
              <a:gd name="connsiteX98" fmla="*/ 240965 w 1261746"/>
              <a:gd name="connsiteY98" fmla="*/ 510233 h 659131"/>
              <a:gd name="connsiteX99" fmla="*/ 269426 w 1261746"/>
              <a:gd name="connsiteY99" fmla="*/ 481781 h 659131"/>
              <a:gd name="connsiteX100" fmla="*/ 148943 w 1261746"/>
              <a:gd name="connsiteY100" fmla="*/ 481781 h 659131"/>
              <a:gd name="connsiteX101" fmla="*/ 177404 w 1261746"/>
              <a:gd name="connsiteY101" fmla="*/ 510233 h 659131"/>
              <a:gd name="connsiteX102" fmla="*/ 148943 w 1261746"/>
              <a:gd name="connsiteY102" fmla="*/ 538685 h 659131"/>
              <a:gd name="connsiteX103" fmla="*/ 120482 w 1261746"/>
              <a:gd name="connsiteY103" fmla="*/ 510233 h 659131"/>
              <a:gd name="connsiteX104" fmla="*/ 148943 w 1261746"/>
              <a:gd name="connsiteY104" fmla="*/ 481781 h 659131"/>
              <a:gd name="connsiteX105" fmla="*/ 28461 w 1261746"/>
              <a:gd name="connsiteY105" fmla="*/ 481781 h 659131"/>
              <a:gd name="connsiteX106" fmla="*/ 56922 w 1261746"/>
              <a:gd name="connsiteY106" fmla="*/ 510233 h 659131"/>
              <a:gd name="connsiteX107" fmla="*/ 28461 w 1261746"/>
              <a:gd name="connsiteY107" fmla="*/ 538685 h 659131"/>
              <a:gd name="connsiteX108" fmla="*/ 0 w 1261746"/>
              <a:gd name="connsiteY108" fmla="*/ 510233 h 659131"/>
              <a:gd name="connsiteX109" fmla="*/ 28461 w 1261746"/>
              <a:gd name="connsiteY109" fmla="*/ 481781 h 659131"/>
              <a:gd name="connsiteX110" fmla="*/ 1233285 w 1261746"/>
              <a:gd name="connsiteY110" fmla="*/ 361336 h 659131"/>
              <a:gd name="connsiteX111" fmla="*/ 1261746 w 1261746"/>
              <a:gd name="connsiteY111" fmla="*/ 389788 h 659131"/>
              <a:gd name="connsiteX112" fmla="*/ 1233285 w 1261746"/>
              <a:gd name="connsiteY112" fmla="*/ 418240 h 659131"/>
              <a:gd name="connsiteX113" fmla="*/ 1204824 w 1261746"/>
              <a:gd name="connsiteY113" fmla="*/ 389788 h 659131"/>
              <a:gd name="connsiteX114" fmla="*/ 1233285 w 1261746"/>
              <a:gd name="connsiteY114" fmla="*/ 361336 h 659131"/>
              <a:gd name="connsiteX115" fmla="*/ 1112803 w 1261746"/>
              <a:gd name="connsiteY115" fmla="*/ 361336 h 659131"/>
              <a:gd name="connsiteX116" fmla="*/ 1141264 w 1261746"/>
              <a:gd name="connsiteY116" fmla="*/ 389788 h 659131"/>
              <a:gd name="connsiteX117" fmla="*/ 1112803 w 1261746"/>
              <a:gd name="connsiteY117" fmla="*/ 418240 h 659131"/>
              <a:gd name="connsiteX118" fmla="*/ 1084342 w 1261746"/>
              <a:gd name="connsiteY118" fmla="*/ 389788 h 659131"/>
              <a:gd name="connsiteX119" fmla="*/ 1112803 w 1261746"/>
              <a:gd name="connsiteY119" fmla="*/ 361336 h 659131"/>
              <a:gd name="connsiteX120" fmla="*/ 992320 w 1261746"/>
              <a:gd name="connsiteY120" fmla="*/ 361336 h 659131"/>
              <a:gd name="connsiteX121" fmla="*/ 1020781 w 1261746"/>
              <a:gd name="connsiteY121" fmla="*/ 389788 h 659131"/>
              <a:gd name="connsiteX122" fmla="*/ 992320 w 1261746"/>
              <a:gd name="connsiteY122" fmla="*/ 418240 h 659131"/>
              <a:gd name="connsiteX123" fmla="*/ 963859 w 1261746"/>
              <a:gd name="connsiteY123" fmla="*/ 389788 h 659131"/>
              <a:gd name="connsiteX124" fmla="*/ 992320 w 1261746"/>
              <a:gd name="connsiteY124" fmla="*/ 361336 h 659131"/>
              <a:gd name="connsiteX125" fmla="*/ 871838 w 1261746"/>
              <a:gd name="connsiteY125" fmla="*/ 361336 h 659131"/>
              <a:gd name="connsiteX126" fmla="*/ 900299 w 1261746"/>
              <a:gd name="connsiteY126" fmla="*/ 389788 h 659131"/>
              <a:gd name="connsiteX127" fmla="*/ 871838 w 1261746"/>
              <a:gd name="connsiteY127" fmla="*/ 418240 h 659131"/>
              <a:gd name="connsiteX128" fmla="*/ 843377 w 1261746"/>
              <a:gd name="connsiteY128" fmla="*/ 389788 h 659131"/>
              <a:gd name="connsiteX129" fmla="*/ 871838 w 1261746"/>
              <a:gd name="connsiteY129" fmla="*/ 361336 h 659131"/>
              <a:gd name="connsiteX130" fmla="*/ 751356 w 1261746"/>
              <a:gd name="connsiteY130" fmla="*/ 361336 h 659131"/>
              <a:gd name="connsiteX131" fmla="*/ 779817 w 1261746"/>
              <a:gd name="connsiteY131" fmla="*/ 389788 h 659131"/>
              <a:gd name="connsiteX132" fmla="*/ 751356 w 1261746"/>
              <a:gd name="connsiteY132" fmla="*/ 418240 h 659131"/>
              <a:gd name="connsiteX133" fmla="*/ 722895 w 1261746"/>
              <a:gd name="connsiteY133" fmla="*/ 389788 h 659131"/>
              <a:gd name="connsiteX134" fmla="*/ 751356 w 1261746"/>
              <a:gd name="connsiteY134" fmla="*/ 361336 h 659131"/>
              <a:gd name="connsiteX135" fmla="*/ 630873 w 1261746"/>
              <a:gd name="connsiteY135" fmla="*/ 361336 h 659131"/>
              <a:gd name="connsiteX136" fmla="*/ 659334 w 1261746"/>
              <a:gd name="connsiteY136" fmla="*/ 389788 h 659131"/>
              <a:gd name="connsiteX137" fmla="*/ 630873 w 1261746"/>
              <a:gd name="connsiteY137" fmla="*/ 418240 h 659131"/>
              <a:gd name="connsiteX138" fmla="*/ 602412 w 1261746"/>
              <a:gd name="connsiteY138" fmla="*/ 389788 h 659131"/>
              <a:gd name="connsiteX139" fmla="*/ 630873 w 1261746"/>
              <a:gd name="connsiteY139" fmla="*/ 361336 h 659131"/>
              <a:gd name="connsiteX140" fmla="*/ 510391 w 1261746"/>
              <a:gd name="connsiteY140" fmla="*/ 361336 h 659131"/>
              <a:gd name="connsiteX141" fmla="*/ 538852 w 1261746"/>
              <a:gd name="connsiteY141" fmla="*/ 389788 h 659131"/>
              <a:gd name="connsiteX142" fmla="*/ 510391 w 1261746"/>
              <a:gd name="connsiteY142" fmla="*/ 418240 h 659131"/>
              <a:gd name="connsiteX143" fmla="*/ 481930 w 1261746"/>
              <a:gd name="connsiteY143" fmla="*/ 389788 h 659131"/>
              <a:gd name="connsiteX144" fmla="*/ 510391 w 1261746"/>
              <a:gd name="connsiteY144" fmla="*/ 361336 h 659131"/>
              <a:gd name="connsiteX145" fmla="*/ 389908 w 1261746"/>
              <a:gd name="connsiteY145" fmla="*/ 361336 h 659131"/>
              <a:gd name="connsiteX146" fmla="*/ 418369 w 1261746"/>
              <a:gd name="connsiteY146" fmla="*/ 389788 h 659131"/>
              <a:gd name="connsiteX147" fmla="*/ 389908 w 1261746"/>
              <a:gd name="connsiteY147" fmla="*/ 418240 h 659131"/>
              <a:gd name="connsiteX148" fmla="*/ 361447 w 1261746"/>
              <a:gd name="connsiteY148" fmla="*/ 389788 h 659131"/>
              <a:gd name="connsiteX149" fmla="*/ 389908 w 1261746"/>
              <a:gd name="connsiteY149" fmla="*/ 361336 h 659131"/>
              <a:gd name="connsiteX150" fmla="*/ 269426 w 1261746"/>
              <a:gd name="connsiteY150" fmla="*/ 361336 h 659131"/>
              <a:gd name="connsiteX151" fmla="*/ 297887 w 1261746"/>
              <a:gd name="connsiteY151" fmla="*/ 389788 h 659131"/>
              <a:gd name="connsiteX152" fmla="*/ 269426 w 1261746"/>
              <a:gd name="connsiteY152" fmla="*/ 418240 h 659131"/>
              <a:gd name="connsiteX153" fmla="*/ 240965 w 1261746"/>
              <a:gd name="connsiteY153" fmla="*/ 389788 h 659131"/>
              <a:gd name="connsiteX154" fmla="*/ 269426 w 1261746"/>
              <a:gd name="connsiteY154" fmla="*/ 361336 h 659131"/>
              <a:gd name="connsiteX155" fmla="*/ 148943 w 1261746"/>
              <a:gd name="connsiteY155" fmla="*/ 361336 h 659131"/>
              <a:gd name="connsiteX156" fmla="*/ 177404 w 1261746"/>
              <a:gd name="connsiteY156" fmla="*/ 389788 h 659131"/>
              <a:gd name="connsiteX157" fmla="*/ 148943 w 1261746"/>
              <a:gd name="connsiteY157" fmla="*/ 418240 h 659131"/>
              <a:gd name="connsiteX158" fmla="*/ 120482 w 1261746"/>
              <a:gd name="connsiteY158" fmla="*/ 389788 h 659131"/>
              <a:gd name="connsiteX159" fmla="*/ 148943 w 1261746"/>
              <a:gd name="connsiteY159" fmla="*/ 361336 h 659131"/>
              <a:gd name="connsiteX160" fmla="*/ 28461 w 1261746"/>
              <a:gd name="connsiteY160" fmla="*/ 361336 h 659131"/>
              <a:gd name="connsiteX161" fmla="*/ 56922 w 1261746"/>
              <a:gd name="connsiteY161" fmla="*/ 389788 h 659131"/>
              <a:gd name="connsiteX162" fmla="*/ 28461 w 1261746"/>
              <a:gd name="connsiteY162" fmla="*/ 418240 h 659131"/>
              <a:gd name="connsiteX163" fmla="*/ 0 w 1261746"/>
              <a:gd name="connsiteY163" fmla="*/ 389788 h 659131"/>
              <a:gd name="connsiteX164" fmla="*/ 28461 w 1261746"/>
              <a:gd name="connsiteY164" fmla="*/ 361336 h 659131"/>
              <a:gd name="connsiteX165" fmla="*/ 1233285 w 1261746"/>
              <a:gd name="connsiteY165" fmla="*/ 240891 h 659131"/>
              <a:gd name="connsiteX166" fmla="*/ 1261746 w 1261746"/>
              <a:gd name="connsiteY166" fmla="*/ 269343 h 659131"/>
              <a:gd name="connsiteX167" fmla="*/ 1233285 w 1261746"/>
              <a:gd name="connsiteY167" fmla="*/ 297795 h 659131"/>
              <a:gd name="connsiteX168" fmla="*/ 1204824 w 1261746"/>
              <a:gd name="connsiteY168" fmla="*/ 269343 h 659131"/>
              <a:gd name="connsiteX169" fmla="*/ 1233285 w 1261746"/>
              <a:gd name="connsiteY169" fmla="*/ 240891 h 659131"/>
              <a:gd name="connsiteX170" fmla="*/ 1112803 w 1261746"/>
              <a:gd name="connsiteY170" fmla="*/ 240891 h 659131"/>
              <a:gd name="connsiteX171" fmla="*/ 1141264 w 1261746"/>
              <a:gd name="connsiteY171" fmla="*/ 269343 h 659131"/>
              <a:gd name="connsiteX172" fmla="*/ 1112803 w 1261746"/>
              <a:gd name="connsiteY172" fmla="*/ 297795 h 659131"/>
              <a:gd name="connsiteX173" fmla="*/ 1084342 w 1261746"/>
              <a:gd name="connsiteY173" fmla="*/ 269343 h 659131"/>
              <a:gd name="connsiteX174" fmla="*/ 1112803 w 1261746"/>
              <a:gd name="connsiteY174" fmla="*/ 240891 h 659131"/>
              <a:gd name="connsiteX175" fmla="*/ 992320 w 1261746"/>
              <a:gd name="connsiteY175" fmla="*/ 240891 h 659131"/>
              <a:gd name="connsiteX176" fmla="*/ 1020781 w 1261746"/>
              <a:gd name="connsiteY176" fmla="*/ 269343 h 659131"/>
              <a:gd name="connsiteX177" fmla="*/ 992320 w 1261746"/>
              <a:gd name="connsiteY177" fmla="*/ 297795 h 659131"/>
              <a:gd name="connsiteX178" fmla="*/ 963859 w 1261746"/>
              <a:gd name="connsiteY178" fmla="*/ 269343 h 659131"/>
              <a:gd name="connsiteX179" fmla="*/ 992320 w 1261746"/>
              <a:gd name="connsiteY179" fmla="*/ 240891 h 659131"/>
              <a:gd name="connsiteX180" fmla="*/ 871838 w 1261746"/>
              <a:gd name="connsiteY180" fmla="*/ 240891 h 659131"/>
              <a:gd name="connsiteX181" fmla="*/ 900299 w 1261746"/>
              <a:gd name="connsiteY181" fmla="*/ 269343 h 659131"/>
              <a:gd name="connsiteX182" fmla="*/ 871838 w 1261746"/>
              <a:gd name="connsiteY182" fmla="*/ 297795 h 659131"/>
              <a:gd name="connsiteX183" fmla="*/ 843377 w 1261746"/>
              <a:gd name="connsiteY183" fmla="*/ 269343 h 659131"/>
              <a:gd name="connsiteX184" fmla="*/ 871838 w 1261746"/>
              <a:gd name="connsiteY184" fmla="*/ 240891 h 659131"/>
              <a:gd name="connsiteX185" fmla="*/ 751356 w 1261746"/>
              <a:gd name="connsiteY185" fmla="*/ 240891 h 659131"/>
              <a:gd name="connsiteX186" fmla="*/ 779817 w 1261746"/>
              <a:gd name="connsiteY186" fmla="*/ 269343 h 659131"/>
              <a:gd name="connsiteX187" fmla="*/ 751356 w 1261746"/>
              <a:gd name="connsiteY187" fmla="*/ 297795 h 659131"/>
              <a:gd name="connsiteX188" fmla="*/ 722895 w 1261746"/>
              <a:gd name="connsiteY188" fmla="*/ 269343 h 659131"/>
              <a:gd name="connsiteX189" fmla="*/ 751356 w 1261746"/>
              <a:gd name="connsiteY189" fmla="*/ 240891 h 659131"/>
              <a:gd name="connsiteX190" fmla="*/ 630873 w 1261746"/>
              <a:gd name="connsiteY190" fmla="*/ 240891 h 659131"/>
              <a:gd name="connsiteX191" fmla="*/ 659334 w 1261746"/>
              <a:gd name="connsiteY191" fmla="*/ 269343 h 659131"/>
              <a:gd name="connsiteX192" fmla="*/ 630873 w 1261746"/>
              <a:gd name="connsiteY192" fmla="*/ 297795 h 659131"/>
              <a:gd name="connsiteX193" fmla="*/ 602412 w 1261746"/>
              <a:gd name="connsiteY193" fmla="*/ 269343 h 659131"/>
              <a:gd name="connsiteX194" fmla="*/ 630873 w 1261746"/>
              <a:gd name="connsiteY194" fmla="*/ 240891 h 659131"/>
              <a:gd name="connsiteX195" fmla="*/ 510391 w 1261746"/>
              <a:gd name="connsiteY195" fmla="*/ 240891 h 659131"/>
              <a:gd name="connsiteX196" fmla="*/ 538852 w 1261746"/>
              <a:gd name="connsiteY196" fmla="*/ 269343 h 659131"/>
              <a:gd name="connsiteX197" fmla="*/ 510391 w 1261746"/>
              <a:gd name="connsiteY197" fmla="*/ 297795 h 659131"/>
              <a:gd name="connsiteX198" fmla="*/ 481930 w 1261746"/>
              <a:gd name="connsiteY198" fmla="*/ 269343 h 659131"/>
              <a:gd name="connsiteX199" fmla="*/ 510391 w 1261746"/>
              <a:gd name="connsiteY199" fmla="*/ 240891 h 659131"/>
              <a:gd name="connsiteX200" fmla="*/ 389908 w 1261746"/>
              <a:gd name="connsiteY200" fmla="*/ 240891 h 659131"/>
              <a:gd name="connsiteX201" fmla="*/ 418369 w 1261746"/>
              <a:gd name="connsiteY201" fmla="*/ 269343 h 659131"/>
              <a:gd name="connsiteX202" fmla="*/ 389908 w 1261746"/>
              <a:gd name="connsiteY202" fmla="*/ 297795 h 659131"/>
              <a:gd name="connsiteX203" fmla="*/ 361447 w 1261746"/>
              <a:gd name="connsiteY203" fmla="*/ 269343 h 659131"/>
              <a:gd name="connsiteX204" fmla="*/ 389908 w 1261746"/>
              <a:gd name="connsiteY204" fmla="*/ 240891 h 659131"/>
              <a:gd name="connsiteX205" fmla="*/ 269426 w 1261746"/>
              <a:gd name="connsiteY205" fmla="*/ 240891 h 659131"/>
              <a:gd name="connsiteX206" fmla="*/ 297887 w 1261746"/>
              <a:gd name="connsiteY206" fmla="*/ 269343 h 659131"/>
              <a:gd name="connsiteX207" fmla="*/ 269426 w 1261746"/>
              <a:gd name="connsiteY207" fmla="*/ 297795 h 659131"/>
              <a:gd name="connsiteX208" fmla="*/ 240965 w 1261746"/>
              <a:gd name="connsiteY208" fmla="*/ 269343 h 659131"/>
              <a:gd name="connsiteX209" fmla="*/ 269426 w 1261746"/>
              <a:gd name="connsiteY209" fmla="*/ 240891 h 659131"/>
              <a:gd name="connsiteX210" fmla="*/ 148943 w 1261746"/>
              <a:gd name="connsiteY210" fmla="*/ 240891 h 659131"/>
              <a:gd name="connsiteX211" fmla="*/ 177404 w 1261746"/>
              <a:gd name="connsiteY211" fmla="*/ 269343 h 659131"/>
              <a:gd name="connsiteX212" fmla="*/ 148943 w 1261746"/>
              <a:gd name="connsiteY212" fmla="*/ 297795 h 659131"/>
              <a:gd name="connsiteX213" fmla="*/ 120482 w 1261746"/>
              <a:gd name="connsiteY213" fmla="*/ 269343 h 659131"/>
              <a:gd name="connsiteX214" fmla="*/ 148943 w 1261746"/>
              <a:gd name="connsiteY214" fmla="*/ 240891 h 659131"/>
              <a:gd name="connsiteX215" fmla="*/ 28461 w 1261746"/>
              <a:gd name="connsiteY215" fmla="*/ 240891 h 659131"/>
              <a:gd name="connsiteX216" fmla="*/ 56922 w 1261746"/>
              <a:gd name="connsiteY216" fmla="*/ 269343 h 659131"/>
              <a:gd name="connsiteX217" fmla="*/ 28461 w 1261746"/>
              <a:gd name="connsiteY217" fmla="*/ 297795 h 659131"/>
              <a:gd name="connsiteX218" fmla="*/ 0 w 1261746"/>
              <a:gd name="connsiteY218" fmla="*/ 269343 h 659131"/>
              <a:gd name="connsiteX219" fmla="*/ 28461 w 1261746"/>
              <a:gd name="connsiteY219" fmla="*/ 240891 h 659131"/>
              <a:gd name="connsiteX220" fmla="*/ 1233285 w 1261746"/>
              <a:gd name="connsiteY220" fmla="*/ 120445 h 659131"/>
              <a:gd name="connsiteX221" fmla="*/ 1261746 w 1261746"/>
              <a:gd name="connsiteY221" fmla="*/ 148897 h 659131"/>
              <a:gd name="connsiteX222" fmla="*/ 1233285 w 1261746"/>
              <a:gd name="connsiteY222" fmla="*/ 177349 h 659131"/>
              <a:gd name="connsiteX223" fmla="*/ 1204824 w 1261746"/>
              <a:gd name="connsiteY223" fmla="*/ 148897 h 659131"/>
              <a:gd name="connsiteX224" fmla="*/ 1233285 w 1261746"/>
              <a:gd name="connsiteY224" fmla="*/ 120445 h 659131"/>
              <a:gd name="connsiteX225" fmla="*/ 1112803 w 1261746"/>
              <a:gd name="connsiteY225" fmla="*/ 120445 h 659131"/>
              <a:gd name="connsiteX226" fmla="*/ 1141264 w 1261746"/>
              <a:gd name="connsiteY226" fmla="*/ 148897 h 659131"/>
              <a:gd name="connsiteX227" fmla="*/ 1112803 w 1261746"/>
              <a:gd name="connsiteY227" fmla="*/ 177349 h 659131"/>
              <a:gd name="connsiteX228" fmla="*/ 1084342 w 1261746"/>
              <a:gd name="connsiteY228" fmla="*/ 148897 h 659131"/>
              <a:gd name="connsiteX229" fmla="*/ 1112803 w 1261746"/>
              <a:gd name="connsiteY229" fmla="*/ 120445 h 659131"/>
              <a:gd name="connsiteX230" fmla="*/ 992320 w 1261746"/>
              <a:gd name="connsiteY230" fmla="*/ 120445 h 659131"/>
              <a:gd name="connsiteX231" fmla="*/ 1020781 w 1261746"/>
              <a:gd name="connsiteY231" fmla="*/ 148897 h 659131"/>
              <a:gd name="connsiteX232" fmla="*/ 992320 w 1261746"/>
              <a:gd name="connsiteY232" fmla="*/ 177349 h 659131"/>
              <a:gd name="connsiteX233" fmla="*/ 963859 w 1261746"/>
              <a:gd name="connsiteY233" fmla="*/ 148897 h 659131"/>
              <a:gd name="connsiteX234" fmla="*/ 992320 w 1261746"/>
              <a:gd name="connsiteY234" fmla="*/ 120445 h 659131"/>
              <a:gd name="connsiteX235" fmla="*/ 871838 w 1261746"/>
              <a:gd name="connsiteY235" fmla="*/ 120445 h 659131"/>
              <a:gd name="connsiteX236" fmla="*/ 900299 w 1261746"/>
              <a:gd name="connsiteY236" fmla="*/ 148897 h 659131"/>
              <a:gd name="connsiteX237" fmla="*/ 871838 w 1261746"/>
              <a:gd name="connsiteY237" fmla="*/ 177349 h 659131"/>
              <a:gd name="connsiteX238" fmla="*/ 843377 w 1261746"/>
              <a:gd name="connsiteY238" fmla="*/ 148897 h 659131"/>
              <a:gd name="connsiteX239" fmla="*/ 871838 w 1261746"/>
              <a:gd name="connsiteY239" fmla="*/ 120445 h 659131"/>
              <a:gd name="connsiteX240" fmla="*/ 751356 w 1261746"/>
              <a:gd name="connsiteY240" fmla="*/ 120445 h 659131"/>
              <a:gd name="connsiteX241" fmla="*/ 779817 w 1261746"/>
              <a:gd name="connsiteY241" fmla="*/ 148897 h 659131"/>
              <a:gd name="connsiteX242" fmla="*/ 751356 w 1261746"/>
              <a:gd name="connsiteY242" fmla="*/ 177349 h 659131"/>
              <a:gd name="connsiteX243" fmla="*/ 722895 w 1261746"/>
              <a:gd name="connsiteY243" fmla="*/ 148897 h 659131"/>
              <a:gd name="connsiteX244" fmla="*/ 751356 w 1261746"/>
              <a:gd name="connsiteY244" fmla="*/ 120445 h 659131"/>
              <a:gd name="connsiteX245" fmla="*/ 630873 w 1261746"/>
              <a:gd name="connsiteY245" fmla="*/ 120445 h 659131"/>
              <a:gd name="connsiteX246" fmla="*/ 659334 w 1261746"/>
              <a:gd name="connsiteY246" fmla="*/ 148897 h 659131"/>
              <a:gd name="connsiteX247" fmla="*/ 630873 w 1261746"/>
              <a:gd name="connsiteY247" fmla="*/ 177349 h 659131"/>
              <a:gd name="connsiteX248" fmla="*/ 602412 w 1261746"/>
              <a:gd name="connsiteY248" fmla="*/ 148897 h 659131"/>
              <a:gd name="connsiteX249" fmla="*/ 630873 w 1261746"/>
              <a:gd name="connsiteY249" fmla="*/ 120445 h 659131"/>
              <a:gd name="connsiteX250" fmla="*/ 510391 w 1261746"/>
              <a:gd name="connsiteY250" fmla="*/ 120445 h 659131"/>
              <a:gd name="connsiteX251" fmla="*/ 538852 w 1261746"/>
              <a:gd name="connsiteY251" fmla="*/ 148897 h 659131"/>
              <a:gd name="connsiteX252" fmla="*/ 510391 w 1261746"/>
              <a:gd name="connsiteY252" fmla="*/ 177349 h 659131"/>
              <a:gd name="connsiteX253" fmla="*/ 481930 w 1261746"/>
              <a:gd name="connsiteY253" fmla="*/ 148897 h 659131"/>
              <a:gd name="connsiteX254" fmla="*/ 510391 w 1261746"/>
              <a:gd name="connsiteY254" fmla="*/ 120445 h 659131"/>
              <a:gd name="connsiteX255" fmla="*/ 389908 w 1261746"/>
              <a:gd name="connsiteY255" fmla="*/ 120445 h 659131"/>
              <a:gd name="connsiteX256" fmla="*/ 418369 w 1261746"/>
              <a:gd name="connsiteY256" fmla="*/ 148897 h 659131"/>
              <a:gd name="connsiteX257" fmla="*/ 389908 w 1261746"/>
              <a:gd name="connsiteY257" fmla="*/ 177349 h 659131"/>
              <a:gd name="connsiteX258" fmla="*/ 361447 w 1261746"/>
              <a:gd name="connsiteY258" fmla="*/ 148897 h 659131"/>
              <a:gd name="connsiteX259" fmla="*/ 389908 w 1261746"/>
              <a:gd name="connsiteY259" fmla="*/ 120445 h 659131"/>
              <a:gd name="connsiteX260" fmla="*/ 269426 w 1261746"/>
              <a:gd name="connsiteY260" fmla="*/ 120445 h 659131"/>
              <a:gd name="connsiteX261" fmla="*/ 297887 w 1261746"/>
              <a:gd name="connsiteY261" fmla="*/ 148897 h 659131"/>
              <a:gd name="connsiteX262" fmla="*/ 269426 w 1261746"/>
              <a:gd name="connsiteY262" fmla="*/ 177349 h 659131"/>
              <a:gd name="connsiteX263" fmla="*/ 240965 w 1261746"/>
              <a:gd name="connsiteY263" fmla="*/ 148897 h 659131"/>
              <a:gd name="connsiteX264" fmla="*/ 269426 w 1261746"/>
              <a:gd name="connsiteY264" fmla="*/ 120445 h 659131"/>
              <a:gd name="connsiteX265" fmla="*/ 148943 w 1261746"/>
              <a:gd name="connsiteY265" fmla="*/ 120445 h 659131"/>
              <a:gd name="connsiteX266" fmla="*/ 177404 w 1261746"/>
              <a:gd name="connsiteY266" fmla="*/ 148897 h 659131"/>
              <a:gd name="connsiteX267" fmla="*/ 148943 w 1261746"/>
              <a:gd name="connsiteY267" fmla="*/ 177349 h 659131"/>
              <a:gd name="connsiteX268" fmla="*/ 120482 w 1261746"/>
              <a:gd name="connsiteY268" fmla="*/ 148897 h 659131"/>
              <a:gd name="connsiteX269" fmla="*/ 148943 w 1261746"/>
              <a:gd name="connsiteY269" fmla="*/ 120445 h 659131"/>
              <a:gd name="connsiteX270" fmla="*/ 28461 w 1261746"/>
              <a:gd name="connsiteY270" fmla="*/ 120445 h 659131"/>
              <a:gd name="connsiteX271" fmla="*/ 56922 w 1261746"/>
              <a:gd name="connsiteY271" fmla="*/ 148897 h 659131"/>
              <a:gd name="connsiteX272" fmla="*/ 28461 w 1261746"/>
              <a:gd name="connsiteY272" fmla="*/ 177349 h 659131"/>
              <a:gd name="connsiteX273" fmla="*/ 0 w 1261746"/>
              <a:gd name="connsiteY273" fmla="*/ 148897 h 659131"/>
              <a:gd name="connsiteX274" fmla="*/ 28461 w 1261746"/>
              <a:gd name="connsiteY274" fmla="*/ 120445 h 659131"/>
              <a:gd name="connsiteX275" fmla="*/ 1233285 w 1261746"/>
              <a:gd name="connsiteY275" fmla="*/ 0 h 659131"/>
              <a:gd name="connsiteX276" fmla="*/ 1261746 w 1261746"/>
              <a:gd name="connsiteY276" fmla="*/ 28452 h 659131"/>
              <a:gd name="connsiteX277" fmla="*/ 1233285 w 1261746"/>
              <a:gd name="connsiteY277" fmla="*/ 56904 h 659131"/>
              <a:gd name="connsiteX278" fmla="*/ 1204824 w 1261746"/>
              <a:gd name="connsiteY278" fmla="*/ 28452 h 659131"/>
              <a:gd name="connsiteX279" fmla="*/ 1233285 w 1261746"/>
              <a:gd name="connsiteY279" fmla="*/ 0 h 659131"/>
              <a:gd name="connsiteX280" fmla="*/ 1112803 w 1261746"/>
              <a:gd name="connsiteY280" fmla="*/ 0 h 659131"/>
              <a:gd name="connsiteX281" fmla="*/ 1141264 w 1261746"/>
              <a:gd name="connsiteY281" fmla="*/ 28452 h 659131"/>
              <a:gd name="connsiteX282" fmla="*/ 1112803 w 1261746"/>
              <a:gd name="connsiteY282" fmla="*/ 56904 h 659131"/>
              <a:gd name="connsiteX283" fmla="*/ 1084342 w 1261746"/>
              <a:gd name="connsiteY283" fmla="*/ 28452 h 659131"/>
              <a:gd name="connsiteX284" fmla="*/ 1112803 w 1261746"/>
              <a:gd name="connsiteY284" fmla="*/ 0 h 659131"/>
              <a:gd name="connsiteX285" fmla="*/ 992320 w 1261746"/>
              <a:gd name="connsiteY285" fmla="*/ 0 h 659131"/>
              <a:gd name="connsiteX286" fmla="*/ 1020781 w 1261746"/>
              <a:gd name="connsiteY286" fmla="*/ 28452 h 659131"/>
              <a:gd name="connsiteX287" fmla="*/ 992320 w 1261746"/>
              <a:gd name="connsiteY287" fmla="*/ 56904 h 659131"/>
              <a:gd name="connsiteX288" fmla="*/ 963859 w 1261746"/>
              <a:gd name="connsiteY288" fmla="*/ 28452 h 659131"/>
              <a:gd name="connsiteX289" fmla="*/ 992320 w 1261746"/>
              <a:gd name="connsiteY289" fmla="*/ 0 h 659131"/>
              <a:gd name="connsiteX290" fmla="*/ 871838 w 1261746"/>
              <a:gd name="connsiteY290" fmla="*/ 0 h 659131"/>
              <a:gd name="connsiteX291" fmla="*/ 900299 w 1261746"/>
              <a:gd name="connsiteY291" fmla="*/ 28452 h 659131"/>
              <a:gd name="connsiteX292" fmla="*/ 871838 w 1261746"/>
              <a:gd name="connsiteY292" fmla="*/ 56904 h 659131"/>
              <a:gd name="connsiteX293" fmla="*/ 843377 w 1261746"/>
              <a:gd name="connsiteY293" fmla="*/ 28452 h 659131"/>
              <a:gd name="connsiteX294" fmla="*/ 871838 w 1261746"/>
              <a:gd name="connsiteY294" fmla="*/ 0 h 659131"/>
              <a:gd name="connsiteX295" fmla="*/ 751356 w 1261746"/>
              <a:gd name="connsiteY295" fmla="*/ 0 h 659131"/>
              <a:gd name="connsiteX296" fmla="*/ 779817 w 1261746"/>
              <a:gd name="connsiteY296" fmla="*/ 28452 h 659131"/>
              <a:gd name="connsiteX297" fmla="*/ 751356 w 1261746"/>
              <a:gd name="connsiteY297" fmla="*/ 56904 h 659131"/>
              <a:gd name="connsiteX298" fmla="*/ 722895 w 1261746"/>
              <a:gd name="connsiteY298" fmla="*/ 28452 h 659131"/>
              <a:gd name="connsiteX299" fmla="*/ 751356 w 1261746"/>
              <a:gd name="connsiteY299" fmla="*/ 0 h 659131"/>
              <a:gd name="connsiteX300" fmla="*/ 630873 w 1261746"/>
              <a:gd name="connsiteY300" fmla="*/ 0 h 659131"/>
              <a:gd name="connsiteX301" fmla="*/ 659334 w 1261746"/>
              <a:gd name="connsiteY301" fmla="*/ 28452 h 659131"/>
              <a:gd name="connsiteX302" fmla="*/ 630873 w 1261746"/>
              <a:gd name="connsiteY302" fmla="*/ 56904 h 659131"/>
              <a:gd name="connsiteX303" fmla="*/ 602412 w 1261746"/>
              <a:gd name="connsiteY303" fmla="*/ 28452 h 659131"/>
              <a:gd name="connsiteX304" fmla="*/ 630873 w 1261746"/>
              <a:gd name="connsiteY304" fmla="*/ 0 h 659131"/>
              <a:gd name="connsiteX305" fmla="*/ 510391 w 1261746"/>
              <a:gd name="connsiteY305" fmla="*/ 0 h 659131"/>
              <a:gd name="connsiteX306" fmla="*/ 538852 w 1261746"/>
              <a:gd name="connsiteY306" fmla="*/ 28452 h 659131"/>
              <a:gd name="connsiteX307" fmla="*/ 510391 w 1261746"/>
              <a:gd name="connsiteY307" fmla="*/ 56904 h 659131"/>
              <a:gd name="connsiteX308" fmla="*/ 481930 w 1261746"/>
              <a:gd name="connsiteY308" fmla="*/ 28452 h 659131"/>
              <a:gd name="connsiteX309" fmla="*/ 510391 w 1261746"/>
              <a:gd name="connsiteY309" fmla="*/ 0 h 659131"/>
              <a:gd name="connsiteX310" fmla="*/ 389908 w 1261746"/>
              <a:gd name="connsiteY310" fmla="*/ 0 h 659131"/>
              <a:gd name="connsiteX311" fmla="*/ 418369 w 1261746"/>
              <a:gd name="connsiteY311" fmla="*/ 28452 h 659131"/>
              <a:gd name="connsiteX312" fmla="*/ 389908 w 1261746"/>
              <a:gd name="connsiteY312" fmla="*/ 56904 h 659131"/>
              <a:gd name="connsiteX313" fmla="*/ 361447 w 1261746"/>
              <a:gd name="connsiteY313" fmla="*/ 28452 h 659131"/>
              <a:gd name="connsiteX314" fmla="*/ 389908 w 1261746"/>
              <a:gd name="connsiteY314" fmla="*/ 0 h 659131"/>
              <a:gd name="connsiteX315" fmla="*/ 269426 w 1261746"/>
              <a:gd name="connsiteY315" fmla="*/ 0 h 659131"/>
              <a:gd name="connsiteX316" fmla="*/ 297887 w 1261746"/>
              <a:gd name="connsiteY316" fmla="*/ 28452 h 659131"/>
              <a:gd name="connsiteX317" fmla="*/ 269426 w 1261746"/>
              <a:gd name="connsiteY317" fmla="*/ 56904 h 659131"/>
              <a:gd name="connsiteX318" fmla="*/ 240965 w 1261746"/>
              <a:gd name="connsiteY318" fmla="*/ 28452 h 659131"/>
              <a:gd name="connsiteX319" fmla="*/ 269426 w 1261746"/>
              <a:gd name="connsiteY319" fmla="*/ 0 h 659131"/>
              <a:gd name="connsiteX320" fmla="*/ 148943 w 1261746"/>
              <a:gd name="connsiteY320" fmla="*/ 0 h 659131"/>
              <a:gd name="connsiteX321" fmla="*/ 177404 w 1261746"/>
              <a:gd name="connsiteY321" fmla="*/ 28452 h 659131"/>
              <a:gd name="connsiteX322" fmla="*/ 148943 w 1261746"/>
              <a:gd name="connsiteY322" fmla="*/ 56904 h 659131"/>
              <a:gd name="connsiteX323" fmla="*/ 120482 w 1261746"/>
              <a:gd name="connsiteY323" fmla="*/ 28452 h 659131"/>
              <a:gd name="connsiteX324" fmla="*/ 148943 w 1261746"/>
              <a:gd name="connsiteY324" fmla="*/ 0 h 659131"/>
              <a:gd name="connsiteX325" fmla="*/ 28461 w 1261746"/>
              <a:gd name="connsiteY325" fmla="*/ 0 h 659131"/>
              <a:gd name="connsiteX326" fmla="*/ 56922 w 1261746"/>
              <a:gd name="connsiteY326" fmla="*/ 28452 h 659131"/>
              <a:gd name="connsiteX327" fmla="*/ 28461 w 1261746"/>
              <a:gd name="connsiteY327" fmla="*/ 56904 h 659131"/>
              <a:gd name="connsiteX328" fmla="*/ 0 w 1261746"/>
              <a:gd name="connsiteY328" fmla="*/ 28452 h 659131"/>
              <a:gd name="connsiteX329" fmla="*/ 28461 w 1261746"/>
              <a:gd name="connsiteY329" fmla="*/ 0 h 65913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Lst>
            <a:rect l="l" t="t" r="r" b="b"/>
            <a:pathLst>
              <a:path w="1261746" h="659131">
                <a:moveTo>
                  <a:pt x="1233285" y="602227"/>
                </a:moveTo>
                <a:cubicBezTo>
                  <a:pt x="1249004" y="602227"/>
                  <a:pt x="1261746" y="614965"/>
                  <a:pt x="1261746" y="630679"/>
                </a:cubicBezTo>
                <a:cubicBezTo>
                  <a:pt x="1261746" y="646393"/>
                  <a:pt x="1249004" y="659131"/>
                  <a:pt x="1233285" y="659131"/>
                </a:cubicBezTo>
                <a:cubicBezTo>
                  <a:pt x="1217566" y="659131"/>
                  <a:pt x="1204824" y="646393"/>
                  <a:pt x="1204824" y="630679"/>
                </a:cubicBezTo>
                <a:cubicBezTo>
                  <a:pt x="1204824" y="614965"/>
                  <a:pt x="1217566" y="602227"/>
                  <a:pt x="1233285" y="602227"/>
                </a:cubicBezTo>
                <a:close/>
                <a:moveTo>
                  <a:pt x="1112803" y="602227"/>
                </a:moveTo>
                <a:cubicBezTo>
                  <a:pt x="1128522" y="602227"/>
                  <a:pt x="1141264" y="614965"/>
                  <a:pt x="1141264" y="630679"/>
                </a:cubicBezTo>
                <a:cubicBezTo>
                  <a:pt x="1141264" y="646393"/>
                  <a:pt x="1128522" y="659131"/>
                  <a:pt x="1112803" y="659131"/>
                </a:cubicBezTo>
                <a:cubicBezTo>
                  <a:pt x="1097084" y="659131"/>
                  <a:pt x="1084342" y="646393"/>
                  <a:pt x="1084342" y="630679"/>
                </a:cubicBezTo>
                <a:cubicBezTo>
                  <a:pt x="1084342" y="614965"/>
                  <a:pt x="1097084" y="602227"/>
                  <a:pt x="1112803" y="602227"/>
                </a:cubicBezTo>
                <a:close/>
                <a:moveTo>
                  <a:pt x="992320" y="602227"/>
                </a:moveTo>
                <a:cubicBezTo>
                  <a:pt x="1008039" y="602227"/>
                  <a:pt x="1020781" y="614965"/>
                  <a:pt x="1020781" y="630679"/>
                </a:cubicBezTo>
                <a:cubicBezTo>
                  <a:pt x="1020781" y="646393"/>
                  <a:pt x="1008039" y="659131"/>
                  <a:pt x="992320" y="659131"/>
                </a:cubicBezTo>
                <a:cubicBezTo>
                  <a:pt x="976601" y="659131"/>
                  <a:pt x="963859" y="646393"/>
                  <a:pt x="963859" y="630679"/>
                </a:cubicBezTo>
                <a:cubicBezTo>
                  <a:pt x="963859" y="614965"/>
                  <a:pt x="976601" y="602227"/>
                  <a:pt x="992320" y="602227"/>
                </a:cubicBezTo>
                <a:close/>
                <a:moveTo>
                  <a:pt x="871838" y="602227"/>
                </a:moveTo>
                <a:cubicBezTo>
                  <a:pt x="887557" y="602227"/>
                  <a:pt x="900299" y="614965"/>
                  <a:pt x="900299" y="630679"/>
                </a:cubicBezTo>
                <a:cubicBezTo>
                  <a:pt x="900299" y="646393"/>
                  <a:pt x="887557" y="659131"/>
                  <a:pt x="871838" y="659131"/>
                </a:cubicBezTo>
                <a:cubicBezTo>
                  <a:pt x="856119" y="659131"/>
                  <a:pt x="843377" y="646393"/>
                  <a:pt x="843377" y="630679"/>
                </a:cubicBezTo>
                <a:cubicBezTo>
                  <a:pt x="843377" y="614965"/>
                  <a:pt x="856119" y="602227"/>
                  <a:pt x="871838" y="602227"/>
                </a:cubicBezTo>
                <a:close/>
                <a:moveTo>
                  <a:pt x="751356" y="602227"/>
                </a:moveTo>
                <a:cubicBezTo>
                  <a:pt x="767075" y="602227"/>
                  <a:pt x="779817" y="614965"/>
                  <a:pt x="779817" y="630679"/>
                </a:cubicBezTo>
                <a:cubicBezTo>
                  <a:pt x="779817" y="646393"/>
                  <a:pt x="767075" y="659131"/>
                  <a:pt x="751356" y="659131"/>
                </a:cubicBezTo>
                <a:cubicBezTo>
                  <a:pt x="735637" y="659131"/>
                  <a:pt x="722895" y="646393"/>
                  <a:pt x="722895" y="630679"/>
                </a:cubicBezTo>
                <a:cubicBezTo>
                  <a:pt x="722895" y="614965"/>
                  <a:pt x="735637" y="602227"/>
                  <a:pt x="751356" y="602227"/>
                </a:cubicBezTo>
                <a:close/>
                <a:moveTo>
                  <a:pt x="630873" y="602227"/>
                </a:moveTo>
                <a:cubicBezTo>
                  <a:pt x="646592" y="602227"/>
                  <a:pt x="659334" y="614965"/>
                  <a:pt x="659334" y="630679"/>
                </a:cubicBezTo>
                <a:cubicBezTo>
                  <a:pt x="659334" y="646393"/>
                  <a:pt x="646592" y="659131"/>
                  <a:pt x="630873" y="659131"/>
                </a:cubicBezTo>
                <a:cubicBezTo>
                  <a:pt x="615154" y="659131"/>
                  <a:pt x="602412" y="646393"/>
                  <a:pt x="602412" y="630679"/>
                </a:cubicBezTo>
                <a:cubicBezTo>
                  <a:pt x="602412" y="614965"/>
                  <a:pt x="615154" y="602227"/>
                  <a:pt x="630873" y="602227"/>
                </a:cubicBezTo>
                <a:close/>
                <a:moveTo>
                  <a:pt x="510391" y="602227"/>
                </a:moveTo>
                <a:cubicBezTo>
                  <a:pt x="526110" y="602227"/>
                  <a:pt x="538852" y="614965"/>
                  <a:pt x="538852" y="630679"/>
                </a:cubicBezTo>
                <a:cubicBezTo>
                  <a:pt x="538852" y="646393"/>
                  <a:pt x="526110" y="659131"/>
                  <a:pt x="510391" y="659131"/>
                </a:cubicBezTo>
                <a:cubicBezTo>
                  <a:pt x="494672" y="659131"/>
                  <a:pt x="481930" y="646393"/>
                  <a:pt x="481930" y="630679"/>
                </a:cubicBezTo>
                <a:cubicBezTo>
                  <a:pt x="481930" y="614965"/>
                  <a:pt x="494672" y="602227"/>
                  <a:pt x="510391" y="602227"/>
                </a:cubicBezTo>
                <a:close/>
                <a:moveTo>
                  <a:pt x="389908" y="602227"/>
                </a:moveTo>
                <a:cubicBezTo>
                  <a:pt x="405627" y="602227"/>
                  <a:pt x="418369" y="614965"/>
                  <a:pt x="418369" y="630679"/>
                </a:cubicBezTo>
                <a:cubicBezTo>
                  <a:pt x="418369" y="646393"/>
                  <a:pt x="405627" y="659131"/>
                  <a:pt x="389908" y="659131"/>
                </a:cubicBezTo>
                <a:cubicBezTo>
                  <a:pt x="374189" y="659131"/>
                  <a:pt x="361447" y="646393"/>
                  <a:pt x="361447" y="630679"/>
                </a:cubicBezTo>
                <a:cubicBezTo>
                  <a:pt x="361447" y="614965"/>
                  <a:pt x="374189" y="602227"/>
                  <a:pt x="389908" y="602227"/>
                </a:cubicBezTo>
                <a:close/>
                <a:moveTo>
                  <a:pt x="269426" y="602227"/>
                </a:moveTo>
                <a:cubicBezTo>
                  <a:pt x="285145" y="602227"/>
                  <a:pt x="297887" y="614965"/>
                  <a:pt x="297887" y="630679"/>
                </a:cubicBezTo>
                <a:cubicBezTo>
                  <a:pt x="297887" y="646393"/>
                  <a:pt x="285145" y="659131"/>
                  <a:pt x="269426" y="659131"/>
                </a:cubicBezTo>
                <a:cubicBezTo>
                  <a:pt x="253707" y="659131"/>
                  <a:pt x="240965" y="646393"/>
                  <a:pt x="240965" y="630679"/>
                </a:cubicBezTo>
                <a:cubicBezTo>
                  <a:pt x="240965" y="614965"/>
                  <a:pt x="253707" y="602227"/>
                  <a:pt x="269426" y="602227"/>
                </a:cubicBezTo>
                <a:close/>
                <a:moveTo>
                  <a:pt x="148943" y="602227"/>
                </a:moveTo>
                <a:cubicBezTo>
                  <a:pt x="164662" y="602227"/>
                  <a:pt x="177404" y="614965"/>
                  <a:pt x="177404" y="630679"/>
                </a:cubicBezTo>
                <a:cubicBezTo>
                  <a:pt x="177404" y="646393"/>
                  <a:pt x="164662" y="659131"/>
                  <a:pt x="148943" y="659131"/>
                </a:cubicBezTo>
                <a:cubicBezTo>
                  <a:pt x="133224" y="659131"/>
                  <a:pt x="120482" y="646393"/>
                  <a:pt x="120482" y="630679"/>
                </a:cubicBezTo>
                <a:cubicBezTo>
                  <a:pt x="120482" y="614965"/>
                  <a:pt x="133224" y="602227"/>
                  <a:pt x="148943" y="602227"/>
                </a:cubicBezTo>
                <a:close/>
                <a:moveTo>
                  <a:pt x="28461" y="602227"/>
                </a:moveTo>
                <a:cubicBezTo>
                  <a:pt x="44180" y="602227"/>
                  <a:pt x="56922" y="614965"/>
                  <a:pt x="56922" y="630679"/>
                </a:cubicBezTo>
                <a:cubicBezTo>
                  <a:pt x="56922" y="646393"/>
                  <a:pt x="44180" y="659131"/>
                  <a:pt x="28461" y="659131"/>
                </a:cubicBezTo>
                <a:cubicBezTo>
                  <a:pt x="12742" y="659131"/>
                  <a:pt x="0" y="646393"/>
                  <a:pt x="0" y="630679"/>
                </a:cubicBezTo>
                <a:cubicBezTo>
                  <a:pt x="0" y="614965"/>
                  <a:pt x="12742" y="602227"/>
                  <a:pt x="28461" y="602227"/>
                </a:cubicBezTo>
                <a:close/>
                <a:moveTo>
                  <a:pt x="1233285" y="481781"/>
                </a:moveTo>
                <a:cubicBezTo>
                  <a:pt x="1249004" y="481781"/>
                  <a:pt x="1261746" y="494519"/>
                  <a:pt x="1261746" y="510233"/>
                </a:cubicBezTo>
                <a:cubicBezTo>
                  <a:pt x="1261746" y="525947"/>
                  <a:pt x="1249004" y="538685"/>
                  <a:pt x="1233285" y="538685"/>
                </a:cubicBezTo>
                <a:cubicBezTo>
                  <a:pt x="1217566" y="538685"/>
                  <a:pt x="1204824" y="525947"/>
                  <a:pt x="1204824" y="510233"/>
                </a:cubicBezTo>
                <a:cubicBezTo>
                  <a:pt x="1204824" y="494519"/>
                  <a:pt x="1217566" y="481781"/>
                  <a:pt x="1233285" y="481781"/>
                </a:cubicBezTo>
                <a:close/>
                <a:moveTo>
                  <a:pt x="1112803" y="481781"/>
                </a:moveTo>
                <a:cubicBezTo>
                  <a:pt x="1128522" y="481781"/>
                  <a:pt x="1141264" y="494519"/>
                  <a:pt x="1141264" y="510233"/>
                </a:cubicBezTo>
                <a:cubicBezTo>
                  <a:pt x="1141264" y="525947"/>
                  <a:pt x="1128522" y="538685"/>
                  <a:pt x="1112803" y="538685"/>
                </a:cubicBezTo>
                <a:cubicBezTo>
                  <a:pt x="1097084" y="538685"/>
                  <a:pt x="1084342" y="525947"/>
                  <a:pt x="1084342" y="510233"/>
                </a:cubicBezTo>
                <a:cubicBezTo>
                  <a:pt x="1084342" y="494519"/>
                  <a:pt x="1097084" y="481781"/>
                  <a:pt x="1112803" y="481781"/>
                </a:cubicBezTo>
                <a:close/>
                <a:moveTo>
                  <a:pt x="992320" y="481781"/>
                </a:moveTo>
                <a:cubicBezTo>
                  <a:pt x="1008039" y="481781"/>
                  <a:pt x="1020781" y="494519"/>
                  <a:pt x="1020781" y="510233"/>
                </a:cubicBezTo>
                <a:cubicBezTo>
                  <a:pt x="1020781" y="525947"/>
                  <a:pt x="1008039" y="538685"/>
                  <a:pt x="992320" y="538685"/>
                </a:cubicBezTo>
                <a:cubicBezTo>
                  <a:pt x="976601" y="538685"/>
                  <a:pt x="963859" y="525947"/>
                  <a:pt x="963859" y="510233"/>
                </a:cubicBezTo>
                <a:cubicBezTo>
                  <a:pt x="963859" y="494519"/>
                  <a:pt x="976601" y="481781"/>
                  <a:pt x="992320" y="481781"/>
                </a:cubicBezTo>
                <a:close/>
                <a:moveTo>
                  <a:pt x="871838" y="481781"/>
                </a:moveTo>
                <a:cubicBezTo>
                  <a:pt x="887557" y="481781"/>
                  <a:pt x="900299" y="494519"/>
                  <a:pt x="900299" y="510233"/>
                </a:cubicBezTo>
                <a:cubicBezTo>
                  <a:pt x="900299" y="525947"/>
                  <a:pt x="887557" y="538685"/>
                  <a:pt x="871838" y="538685"/>
                </a:cubicBezTo>
                <a:cubicBezTo>
                  <a:pt x="856119" y="538685"/>
                  <a:pt x="843377" y="525947"/>
                  <a:pt x="843377" y="510233"/>
                </a:cubicBezTo>
                <a:cubicBezTo>
                  <a:pt x="843377" y="494519"/>
                  <a:pt x="856119" y="481781"/>
                  <a:pt x="871838" y="481781"/>
                </a:cubicBezTo>
                <a:close/>
                <a:moveTo>
                  <a:pt x="751356" y="481781"/>
                </a:moveTo>
                <a:cubicBezTo>
                  <a:pt x="767075" y="481781"/>
                  <a:pt x="779817" y="494519"/>
                  <a:pt x="779817" y="510233"/>
                </a:cubicBezTo>
                <a:cubicBezTo>
                  <a:pt x="779817" y="525947"/>
                  <a:pt x="767075" y="538685"/>
                  <a:pt x="751356" y="538685"/>
                </a:cubicBezTo>
                <a:cubicBezTo>
                  <a:pt x="735637" y="538685"/>
                  <a:pt x="722895" y="525947"/>
                  <a:pt x="722895" y="510233"/>
                </a:cubicBezTo>
                <a:cubicBezTo>
                  <a:pt x="722895" y="494519"/>
                  <a:pt x="735637" y="481781"/>
                  <a:pt x="751356" y="481781"/>
                </a:cubicBezTo>
                <a:close/>
                <a:moveTo>
                  <a:pt x="630873" y="481781"/>
                </a:moveTo>
                <a:cubicBezTo>
                  <a:pt x="646592" y="481781"/>
                  <a:pt x="659334" y="494519"/>
                  <a:pt x="659334" y="510233"/>
                </a:cubicBezTo>
                <a:cubicBezTo>
                  <a:pt x="659334" y="525947"/>
                  <a:pt x="646592" y="538685"/>
                  <a:pt x="630873" y="538685"/>
                </a:cubicBezTo>
                <a:cubicBezTo>
                  <a:pt x="615154" y="538685"/>
                  <a:pt x="602412" y="525947"/>
                  <a:pt x="602412" y="510233"/>
                </a:cubicBezTo>
                <a:cubicBezTo>
                  <a:pt x="602412" y="494519"/>
                  <a:pt x="615154" y="481781"/>
                  <a:pt x="630873" y="481781"/>
                </a:cubicBezTo>
                <a:close/>
                <a:moveTo>
                  <a:pt x="510391" y="481781"/>
                </a:moveTo>
                <a:cubicBezTo>
                  <a:pt x="526110" y="481781"/>
                  <a:pt x="538852" y="494519"/>
                  <a:pt x="538852" y="510233"/>
                </a:cubicBezTo>
                <a:cubicBezTo>
                  <a:pt x="538852" y="525947"/>
                  <a:pt x="526110" y="538685"/>
                  <a:pt x="510391" y="538685"/>
                </a:cubicBezTo>
                <a:cubicBezTo>
                  <a:pt x="494672" y="538685"/>
                  <a:pt x="481930" y="525947"/>
                  <a:pt x="481930" y="510233"/>
                </a:cubicBezTo>
                <a:cubicBezTo>
                  <a:pt x="481930" y="494519"/>
                  <a:pt x="494672" y="481781"/>
                  <a:pt x="510391" y="481781"/>
                </a:cubicBezTo>
                <a:close/>
                <a:moveTo>
                  <a:pt x="389908" y="481781"/>
                </a:moveTo>
                <a:cubicBezTo>
                  <a:pt x="405627" y="481781"/>
                  <a:pt x="418369" y="494519"/>
                  <a:pt x="418369" y="510233"/>
                </a:cubicBezTo>
                <a:cubicBezTo>
                  <a:pt x="418369" y="525947"/>
                  <a:pt x="405627" y="538685"/>
                  <a:pt x="389908" y="538685"/>
                </a:cubicBezTo>
                <a:cubicBezTo>
                  <a:pt x="374189" y="538685"/>
                  <a:pt x="361447" y="525947"/>
                  <a:pt x="361447" y="510233"/>
                </a:cubicBezTo>
                <a:cubicBezTo>
                  <a:pt x="361447" y="494519"/>
                  <a:pt x="374189" y="481781"/>
                  <a:pt x="389908" y="481781"/>
                </a:cubicBezTo>
                <a:close/>
                <a:moveTo>
                  <a:pt x="269426" y="481781"/>
                </a:moveTo>
                <a:cubicBezTo>
                  <a:pt x="285145" y="481781"/>
                  <a:pt x="297887" y="494519"/>
                  <a:pt x="297887" y="510233"/>
                </a:cubicBezTo>
                <a:cubicBezTo>
                  <a:pt x="297887" y="525947"/>
                  <a:pt x="285145" y="538685"/>
                  <a:pt x="269426" y="538685"/>
                </a:cubicBezTo>
                <a:cubicBezTo>
                  <a:pt x="253707" y="538685"/>
                  <a:pt x="240965" y="525947"/>
                  <a:pt x="240965" y="510233"/>
                </a:cubicBezTo>
                <a:cubicBezTo>
                  <a:pt x="240965" y="494519"/>
                  <a:pt x="253707" y="481781"/>
                  <a:pt x="269426" y="481781"/>
                </a:cubicBezTo>
                <a:close/>
                <a:moveTo>
                  <a:pt x="148943" y="481781"/>
                </a:moveTo>
                <a:cubicBezTo>
                  <a:pt x="164662" y="481781"/>
                  <a:pt x="177404" y="494519"/>
                  <a:pt x="177404" y="510233"/>
                </a:cubicBezTo>
                <a:cubicBezTo>
                  <a:pt x="177404" y="525947"/>
                  <a:pt x="164662" y="538685"/>
                  <a:pt x="148943" y="538685"/>
                </a:cubicBezTo>
                <a:cubicBezTo>
                  <a:pt x="133224" y="538685"/>
                  <a:pt x="120482" y="525947"/>
                  <a:pt x="120482" y="510233"/>
                </a:cubicBezTo>
                <a:cubicBezTo>
                  <a:pt x="120482" y="494519"/>
                  <a:pt x="133224" y="481781"/>
                  <a:pt x="148943" y="481781"/>
                </a:cubicBezTo>
                <a:close/>
                <a:moveTo>
                  <a:pt x="28461" y="481781"/>
                </a:moveTo>
                <a:cubicBezTo>
                  <a:pt x="44180" y="481781"/>
                  <a:pt x="56922" y="494519"/>
                  <a:pt x="56922" y="510233"/>
                </a:cubicBezTo>
                <a:cubicBezTo>
                  <a:pt x="56922" y="525947"/>
                  <a:pt x="44180" y="538685"/>
                  <a:pt x="28461" y="538685"/>
                </a:cubicBezTo>
                <a:cubicBezTo>
                  <a:pt x="12742" y="538685"/>
                  <a:pt x="0" y="525947"/>
                  <a:pt x="0" y="510233"/>
                </a:cubicBezTo>
                <a:cubicBezTo>
                  <a:pt x="0" y="494519"/>
                  <a:pt x="12742" y="481781"/>
                  <a:pt x="28461" y="481781"/>
                </a:cubicBezTo>
                <a:close/>
                <a:moveTo>
                  <a:pt x="1233285" y="361336"/>
                </a:moveTo>
                <a:cubicBezTo>
                  <a:pt x="1249004" y="361336"/>
                  <a:pt x="1261746" y="374074"/>
                  <a:pt x="1261746" y="389788"/>
                </a:cubicBezTo>
                <a:cubicBezTo>
                  <a:pt x="1261746" y="405502"/>
                  <a:pt x="1249004" y="418240"/>
                  <a:pt x="1233285" y="418240"/>
                </a:cubicBezTo>
                <a:cubicBezTo>
                  <a:pt x="1217566" y="418240"/>
                  <a:pt x="1204824" y="405502"/>
                  <a:pt x="1204824" y="389788"/>
                </a:cubicBezTo>
                <a:cubicBezTo>
                  <a:pt x="1204824" y="374074"/>
                  <a:pt x="1217566" y="361336"/>
                  <a:pt x="1233285" y="361336"/>
                </a:cubicBezTo>
                <a:close/>
                <a:moveTo>
                  <a:pt x="1112803" y="361336"/>
                </a:moveTo>
                <a:cubicBezTo>
                  <a:pt x="1128522" y="361336"/>
                  <a:pt x="1141264" y="374074"/>
                  <a:pt x="1141264" y="389788"/>
                </a:cubicBezTo>
                <a:cubicBezTo>
                  <a:pt x="1141264" y="405502"/>
                  <a:pt x="1128522" y="418240"/>
                  <a:pt x="1112803" y="418240"/>
                </a:cubicBezTo>
                <a:cubicBezTo>
                  <a:pt x="1097084" y="418240"/>
                  <a:pt x="1084342" y="405502"/>
                  <a:pt x="1084342" y="389788"/>
                </a:cubicBezTo>
                <a:cubicBezTo>
                  <a:pt x="1084342" y="374074"/>
                  <a:pt x="1097084" y="361336"/>
                  <a:pt x="1112803" y="361336"/>
                </a:cubicBezTo>
                <a:close/>
                <a:moveTo>
                  <a:pt x="992320" y="361336"/>
                </a:moveTo>
                <a:cubicBezTo>
                  <a:pt x="1008039" y="361336"/>
                  <a:pt x="1020781" y="374074"/>
                  <a:pt x="1020781" y="389788"/>
                </a:cubicBezTo>
                <a:cubicBezTo>
                  <a:pt x="1020781" y="405502"/>
                  <a:pt x="1008039" y="418240"/>
                  <a:pt x="992320" y="418240"/>
                </a:cubicBezTo>
                <a:cubicBezTo>
                  <a:pt x="976601" y="418240"/>
                  <a:pt x="963859" y="405502"/>
                  <a:pt x="963859" y="389788"/>
                </a:cubicBezTo>
                <a:cubicBezTo>
                  <a:pt x="963859" y="374074"/>
                  <a:pt x="976601" y="361336"/>
                  <a:pt x="992320" y="361336"/>
                </a:cubicBezTo>
                <a:close/>
                <a:moveTo>
                  <a:pt x="871838" y="361336"/>
                </a:moveTo>
                <a:cubicBezTo>
                  <a:pt x="887557" y="361336"/>
                  <a:pt x="900299" y="374074"/>
                  <a:pt x="900299" y="389788"/>
                </a:cubicBezTo>
                <a:cubicBezTo>
                  <a:pt x="900299" y="405502"/>
                  <a:pt x="887557" y="418240"/>
                  <a:pt x="871838" y="418240"/>
                </a:cubicBezTo>
                <a:cubicBezTo>
                  <a:pt x="856119" y="418240"/>
                  <a:pt x="843377" y="405502"/>
                  <a:pt x="843377" y="389788"/>
                </a:cubicBezTo>
                <a:cubicBezTo>
                  <a:pt x="843377" y="374074"/>
                  <a:pt x="856119" y="361336"/>
                  <a:pt x="871838" y="361336"/>
                </a:cubicBezTo>
                <a:close/>
                <a:moveTo>
                  <a:pt x="751356" y="361336"/>
                </a:moveTo>
                <a:cubicBezTo>
                  <a:pt x="767075" y="361336"/>
                  <a:pt x="779817" y="374074"/>
                  <a:pt x="779817" y="389788"/>
                </a:cubicBezTo>
                <a:cubicBezTo>
                  <a:pt x="779817" y="405502"/>
                  <a:pt x="767075" y="418240"/>
                  <a:pt x="751356" y="418240"/>
                </a:cubicBezTo>
                <a:cubicBezTo>
                  <a:pt x="735637" y="418240"/>
                  <a:pt x="722895" y="405502"/>
                  <a:pt x="722895" y="389788"/>
                </a:cubicBezTo>
                <a:cubicBezTo>
                  <a:pt x="722895" y="374074"/>
                  <a:pt x="735637" y="361336"/>
                  <a:pt x="751356" y="361336"/>
                </a:cubicBezTo>
                <a:close/>
                <a:moveTo>
                  <a:pt x="630873" y="361336"/>
                </a:moveTo>
                <a:cubicBezTo>
                  <a:pt x="646592" y="361336"/>
                  <a:pt x="659334" y="374074"/>
                  <a:pt x="659334" y="389788"/>
                </a:cubicBezTo>
                <a:cubicBezTo>
                  <a:pt x="659334" y="405502"/>
                  <a:pt x="646592" y="418240"/>
                  <a:pt x="630873" y="418240"/>
                </a:cubicBezTo>
                <a:cubicBezTo>
                  <a:pt x="615154" y="418240"/>
                  <a:pt x="602412" y="405502"/>
                  <a:pt x="602412" y="389788"/>
                </a:cubicBezTo>
                <a:cubicBezTo>
                  <a:pt x="602412" y="374074"/>
                  <a:pt x="615154" y="361336"/>
                  <a:pt x="630873" y="361336"/>
                </a:cubicBezTo>
                <a:close/>
                <a:moveTo>
                  <a:pt x="510391" y="361336"/>
                </a:moveTo>
                <a:cubicBezTo>
                  <a:pt x="526110" y="361336"/>
                  <a:pt x="538852" y="374074"/>
                  <a:pt x="538852" y="389788"/>
                </a:cubicBezTo>
                <a:cubicBezTo>
                  <a:pt x="538852" y="405502"/>
                  <a:pt x="526110" y="418240"/>
                  <a:pt x="510391" y="418240"/>
                </a:cubicBezTo>
                <a:cubicBezTo>
                  <a:pt x="494672" y="418240"/>
                  <a:pt x="481930" y="405502"/>
                  <a:pt x="481930" y="389788"/>
                </a:cubicBezTo>
                <a:cubicBezTo>
                  <a:pt x="481930" y="374074"/>
                  <a:pt x="494672" y="361336"/>
                  <a:pt x="510391" y="361336"/>
                </a:cubicBezTo>
                <a:close/>
                <a:moveTo>
                  <a:pt x="389908" y="361336"/>
                </a:moveTo>
                <a:cubicBezTo>
                  <a:pt x="405627" y="361336"/>
                  <a:pt x="418369" y="374074"/>
                  <a:pt x="418369" y="389788"/>
                </a:cubicBezTo>
                <a:cubicBezTo>
                  <a:pt x="418369" y="405502"/>
                  <a:pt x="405627" y="418240"/>
                  <a:pt x="389908" y="418240"/>
                </a:cubicBezTo>
                <a:cubicBezTo>
                  <a:pt x="374189" y="418240"/>
                  <a:pt x="361447" y="405502"/>
                  <a:pt x="361447" y="389788"/>
                </a:cubicBezTo>
                <a:cubicBezTo>
                  <a:pt x="361447" y="374074"/>
                  <a:pt x="374189" y="361336"/>
                  <a:pt x="389908" y="361336"/>
                </a:cubicBezTo>
                <a:close/>
                <a:moveTo>
                  <a:pt x="269426" y="361336"/>
                </a:moveTo>
                <a:cubicBezTo>
                  <a:pt x="285145" y="361336"/>
                  <a:pt x="297887" y="374074"/>
                  <a:pt x="297887" y="389788"/>
                </a:cubicBezTo>
                <a:cubicBezTo>
                  <a:pt x="297887" y="405502"/>
                  <a:pt x="285145" y="418240"/>
                  <a:pt x="269426" y="418240"/>
                </a:cubicBezTo>
                <a:cubicBezTo>
                  <a:pt x="253707" y="418240"/>
                  <a:pt x="240965" y="405502"/>
                  <a:pt x="240965" y="389788"/>
                </a:cubicBezTo>
                <a:cubicBezTo>
                  <a:pt x="240965" y="374074"/>
                  <a:pt x="253707" y="361336"/>
                  <a:pt x="269426" y="361336"/>
                </a:cubicBezTo>
                <a:close/>
                <a:moveTo>
                  <a:pt x="148943" y="361336"/>
                </a:moveTo>
                <a:cubicBezTo>
                  <a:pt x="164662" y="361336"/>
                  <a:pt x="177404" y="374074"/>
                  <a:pt x="177404" y="389788"/>
                </a:cubicBezTo>
                <a:cubicBezTo>
                  <a:pt x="177404" y="405502"/>
                  <a:pt x="164662" y="418240"/>
                  <a:pt x="148943" y="418240"/>
                </a:cubicBezTo>
                <a:cubicBezTo>
                  <a:pt x="133224" y="418240"/>
                  <a:pt x="120482" y="405502"/>
                  <a:pt x="120482" y="389788"/>
                </a:cubicBezTo>
                <a:cubicBezTo>
                  <a:pt x="120482" y="374074"/>
                  <a:pt x="133224" y="361336"/>
                  <a:pt x="148943" y="361336"/>
                </a:cubicBezTo>
                <a:close/>
                <a:moveTo>
                  <a:pt x="28461" y="361336"/>
                </a:moveTo>
                <a:cubicBezTo>
                  <a:pt x="44180" y="361336"/>
                  <a:pt x="56922" y="374074"/>
                  <a:pt x="56922" y="389788"/>
                </a:cubicBezTo>
                <a:cubicBezTo>
                  <a:pt x="56922" y="405502"/>
                  <a:pt x="44180" y="418240"/>
                  <a:pt x="28461" y="418240"/>
                </a:cubicBezTo>
                <a:cubicBezTo>
                  <a:pt x="12742" y="418240"/>
                  <a:pt x="0" y="405502"/>
                  <a:pt x="0" y="389788"/>
                </a:cubicBezTo>
                <a:cubicBezTo>
                  <a:pt x="0" y="374074"/>
                  <a:pt x="12742" y="361336"/>
                  <a:pt x="28461" y="361336"/>
                </a:cubicBezTo>
                <a:close/>
                <a:moveTo>
                  <a:pt x="1233285" y="240891"/>
                </a:moveTo>
                <a:cubicBezTo>
                  <a:pt x="1249004" y="240891"/>
                  <a:pt x="1261746" y="253629"/>
                  <a:pt x="1261746" y="269343"/>
                </a:cubicBezTo>
                <a:cubicBezTo>
                  <a:pt x="1261746" y="285057"/>
                  <a:pt x="1249004" y="297795"/>
                  <a:pt x="1233285" y="297795"/>
                </a:cubicBezTo>
                <a:cubicBezTo>
                  <a:pt x="1217566" y="297795"/>
                  <a:pt x="1204824" y="285057"/>
                  <a:pt x="1204824" y="269343"/>
                </a:cubicBezTo>
                <a:cubicBezTo>
                  <a:pt x="1204824" y="253629"/>
                  <a:pt x="1217566" y="240891"/>
                  <a:pt x="1233285" y="240891"/>
                </a:cubicBezTo>
                <a:close/>
                <a:moveTo>
                  <a:pt x="1112803" y="240891"/>
                </a:moveTo>
                <a:cubicBezTo>
                  <a:pt x="1128522" y="240891"/>
                  <a:pt x="1141264" y="253629"/>
                  <a:pt x="1141264" y="269343"/>
                </a:cubicBezTo>
                <a:cubicBezTo>
                  <a:pt x="1141264" y="285057"/>
                  <a:pt x="1128522" y="297795"/>
                  <a:pt x="1112803" y="297795"/>
                </a:cubicBezTo>
                <a:cubicBezTo>
                  <a:pt x="1097084" y="297795"/>
                  <a:pt x="1084342" y="285057"/>
                  <a:pt x="1084342" y="269343"/>
                </a:cubicBezTo>
                <a:cubicBezTo>
                  <a:pt x="1084342" y="253629"/>
                  <a:pt x="1097084" y="240891"/>
                  <a:pt x="1112803" y="240891"/>
                </a:cubicBezTo>
                <a:close/>
                <a:moveTo>
                  <a:pt x="992320" y="240891"/>
                </a:moveTo>
                <a:cubicBezTo>
                  <a:pt x="1008039" y="240891"/>
                  <a:pt x="1020781" y="253629"/>
                  <a:pt x="1020781" y="269343"/>
                </a:cubicBezTo>
                <a:cubicBezTo>
                  <a:pt x="1020781" y="285057"/>
                  <a:pt x="1008039" y="297795"/>
                  <a:pt x="992320" y="297795"/>
                </a:cubicBezTo>
                <a:cubicBezTo>
                  <a:pt x="976601" y="297795"/>
                  <a:pt x="963859" y="285057"/>
                  <a:pt x="963859" y="269343"/>
                </a:cubicBezTo>
                <a:cubicBezTo>
                  <a:pt x="963859" y="253629"/>
                  <a:pt x="976601" y="240891"/>
                  <a:pt x="992320" y="240891"/>
                </a:cubicBezTo>
                <a:close/>
                <a:moveTo>
                  <a:pt x="871838" y="240891"/>
                </a:moveTo>
                <a:cubicBezTo>
                  <a:pt x="887557" y="240891"/>
                  <a:pt x="900299" y="253629"/>
                  <a:pt x="900299" y="269343"/>
                </a:cubicBezTo>
                <a:cubicBezTo>
                  <a:pt x="900299" y="285057"/>
                  <a:pt x="887557" y="297795"/>
                  <a:pt x="871838" y="297795"/>
                </a:cubicBezTo>
                <a:cubicBezTo>
                  <a:pt x="856119" y="297795"/>
                  <a:pt x="843377" y="285057"/>
                  <a:pt x="843377" y="269343"/>
                </a:cubicBezTo>
                <a:cubicBezTo>
                  <a:pt x="843377" y="253629"/>
                  <a:pt x="856119" y="240891"/>
                  <a:pt x="871838" y="240891"/>
                </a:cubicBezTo>
                <a:close/>
                <a:moveTo>
                  <a:pt x="751356" y="240891"/>
                </a:moveTo>
                <a:cubicBezTo>
                  <a:pt x="767075" y="240891"/>
                  <a:pt x="779817" y="253629"/>
                  <a:pt x="779817" y="269343"/>
                </a:cubicBezTo>
                <a:cubicBezTo>
                  <a:pt x="779817" y="285057"/>
                  <a:pt x="767075" y="297795"/>
                  <a:pt x="751356" y="297795"/>
                </a:cubicBezTo>
                <a:cubicBezTo>
                  <a:pt x="735637" y="297795"/>
                  <a:pt x="722895" y="285057"/>
                  <a:pt x="722895" y="269343"/>
                </a:cubicBezTo>
                <a:cubicBezTo>
                  <a:pt x="722895" y="253629"/>
                  <a:pt x="735637" y="240891"/>
                  <a:pt x="751356" y="240891"/>
                </a:cubicBezTo>
                <a:close/>
                <a:moveTo>
                  <a:pt x="630873" y="240891"/>
                </a:moveTo>
                <a:cubicBezTo>
                  <a:pt x="646592" y="240891"/>
                  <a:pt x="659334" y="253629"/>
                  <a:pt x="659334" y="269343"/>
                </a:cubicBezTo>
                <a:cubicBezTo>
                  <a:pt x="659334" y="285057"/>
                  <a:pt x="646592" y="297795"/>
                  <a:pt x="630873" y="297795"/>
                </a:cubicBezTo>
                <a:cubicBezTo>
                  <a:pt x="615154" y="297795"/>
                  <a:pt x="602412" y="285057"/>
                  <a:pt x="602412" y="269343"/>
                </a:cubicBezTo>
                <a:cubicBezTo>
                  <a:pt x="602412" y="253629"/>
                  <a:pt x="615154" y="240891"/>
                  <a:pt x="630873" y="240891"/>
                </a:cubicBezTo>
                <a:close/>
                <a:moveTo>
                  <a:pt x="510391" y="240891"/>
                </a:moveTo>
                <a:cubicBezTo>
                  <a:pt x="526110" y="240891"/>
                  <a:pt x="538852" y="253629"/>
                  <a:pt x="538852" y="269343"/>
                </a:cubicBezTo>
                <a:cubicBezTo>
                  <a:pt x="538852" y="285057"/>
                  <a:pt x="526110" y="297795"/>
                  <a:pt x="510391" y="297795"/>
                </a:cubicBezTo>
                <a:cubicBezTo>
                  <a:pt x="494672" y="297795"/>
                  <a:pt x="481930" y="285057"/>
                  <a:pt x="481930" y="269343"/>
                </a:cubicBezTo>
                <a:cubicBezTo>
                  <a:pt x="481930" y="253629"/>
                  <a:pt x="494672" y="240891"/>
                  <a:pt x="510391" y="240891"/>
                </a:cubicBezTo>
                <a:close/>
                <a:moveTo>
                  <a:pt x="389908" y="240891"/>
                </a:moveTo>
                <a:cubicBezTo>
                  <a:pt x="405627" y="240891"/>
                  <a:pt x="418369" y="253629"/>
                  <a:pt x="418369" y="269343"/>
                </a:cubicBezTo>
                <a:cubicBezTo>
                  <a:pt x="418369" y="285057"/>
                  <a:pt x="405627" y="297795"/>
                  <a:pt x="389908" y="297795"/>
                </a:cubicBezTo>
                <a:cubicBezTo>
                  <a:pt x="374189" y="297795"/>
                  <a:pt x="361447" y="285057"/>
                  <a:pt x="361447" y="269343"/>
                </a:cubicBezTo>
                <a:cubicBezTo>
                  <a:pt x="361447" y="253629"/>
                  <a:pt x="374189" y="240891"/>
                  <a:pt x="389908" y="240891"/>
                </a:cubicBezTo>
                <a:close/>
                <a:moveTo>
                  <a:pt x="269426" y="240891"/>
                </a:moveTo>
                <a:cubicBezTo>
                  <a:pt x="285145" y="240891"/>
                  <a:pt x="297887" y="253629"/>
                  <a:pt x="297887" y="269343"/>
                </a:cubicBezTo>
                <a:cubicBezTo>
                  <a:pt x="297887" y="285057"/>
                  <a:pt x="285145" y="297795"/>
                  <a:pt x="269426" y="297795"/>
                </a:cubicBezTo>
                <a:cubicBezTo>
                  <a:pt x="253707" y="297795"/>
                  <a:pt x="240965" y="285057"/>
                  <a:pt x="240965" y="269343"/>
                </a:cubicBezTo>
                <a:cubicBezTo>
                  <a:pt x="240965" y="253629"/>
                  <a:pt x="253707" y="240891"/>
                  <a:pt x="269426" y="240891"/>
                </a:cubicBezTo>
                <a:close/>
                <a:moveTo>
                  <a:pt x="148943" y="240891"/>
                </a:moveTo>
                <a:cubicBezTo>
                  <a:pt x="164662" y="240891"/>
                  <a:pt x="177404" y="253629"/>
                  <a:pt x="177404" y="269343"/>
                </a:cubicBezTo>
                <a:cubicBezTo>
                  <a:pt x="177404" y="285057"/>
                  <a:pt x="164662" y="297795"/>
                  <a:pt x="148943" y="297795"/>
                </a:cubicBezTo>
                <a:cubicBezTo>
                  <a:pt x="133224" y="297795"/>
                  <a:pt x="120482" y="285057"/>
                  <a:pt x="120482" y="269343"/>
                </a:cubicBezTo>
                <a:cubicBezTo>
                  <a:pt x="120482" y="253629"/>
                  <a:pt x="133224" y="240891"/>
                  <a:pt x="148943" y="240891"/>
                </a:cubicBezTo>
                <a:close/>
                <a:moveTo>
                  <a:pt x="28461" y="240891"/>
                </a:moveTo>
                <a:cubicBezTo>
                  <a:pt x="44180" y="240891"/>
                  <a:pt x="56922" y="253629"/>
                  <a:pt x="56922" y="269343"/>
                </a:cubicBezTo>
                <a:cubicBezTo>
                  <a:pt x="56922" y="285057"/>
                  <a:pt x="44180" y="297795"/>
                  <a:pt x="28461" y="297795"/>
                </a:cubicBezTo>
                <a:cubicBezTo>
                  <a:pt x="12742" y="297795"/>
                  <a:pt x="0" y="285057"/>
                  <a:pt x="0" y="269343"/>
                </a:cubicBezTo>
                <a:cubicBezTo>
                  <a:pt x="0" y="253629"/>
                  <a:pt x="12742" y="240891"/>
                  <a:pt x="28461" y="240891"/>
                </a:cubicBezTo>
                <a:close/>
                <a:moveTo>
                  <a:pt x="1233285" y="120445"/>
                </a:moveTo>
                <a:cubicBezTo>
                  <a:pt x="1249004" y="120445"/>
                  <a:pt x="1261746" y="133183"/>
                  <a:pt x="1261746" y="148897"/>
                </a:cubicBezTo>
                <a:cubicBezTo>
                  <a:pt x="1261746" y="164611"/>
                  <a:pt x="1249004" y="177349"/>
                  <a:pt x="1233285" y="177349"/>
                </a:cubicBezTo>
                <a:cubicBezTo>
                  <a:pt x="1217566" y="177349"/>
                  <a:pt x="1204824" y="164611"/>
                  <a:pt x="1204824" y="148897"/>
                </a:cubicBezTo>
                <a:cubicBezTo>
                  <a:pt x="1204824" y="133183"/>
                  <a:pt x="1217566" y="120445"/>
                  <a:pt x="1233285" y="120445"/>
                </a:cubicBezTo>
                <a:close/>
                <a:moveTo>
                  <a:pt x="1112803" y="120445"/>
                </a:moveTo>
                <a:cubicBezTo>
                  <a:pt x="1128522" y="120445"/>
                  <a:pt x="1141264" y="133183"/>
                  <a:pt x="1141264" y="148897"/>
                </a:cubicBezTo>
                <a:cubicBezTo>
                  <a:pt x="1141264" y="164611"/>
                  <a:pt x="1128522" y="177349"/>
                  <a:pt x="1112803" y="177349"/>
                </a:cubicBezTo>
                <a:cubicBezTo>
                  <a:pt x="1097084" y="177349"/>
                  <a:pt x="1084342" y="164611"/>
                  <a:pt x="1084342" y="148897"/>
                </a:cubicBezTo>
                <a:cubicBezTo>
                  <a:pt x="1084342" y="133183"/>
                  <a:pt x="1097084" y="120445"/>
                  <a:pt x="1112803" y="120445"/>
                </a:cubicBezTo>
                <a:close/>
                <a:moveTo>
                  <a:pt x="992320" y="120445"/>
                </a:moveTo>
                <a:cubicBezTo>
                  <a:pt x="1008039" y="120445"/>
                  <a:pt x="1020781" y="133183"/>
                  <a:pt x="1020781" y="148897"/>
                </a:cubicBezTo>
                <a:cubicBezTo>
                  <a:pt x="1020781" y="164611"/>
                  <a:pt x="1008039" y="177349"/>
                  <a:pt x="992320" y="177349"/>
                </a:cubicBezTo>
                <a:cubicBezTo>
                  <a:pt x="976601" y="177349"/>
                  <a:pt x="963859" y="164611"/>
                  <a:pt x="963859" y="148897"/>
                </a:cubicBezTo>
                <a:cubicBezTo>
                  <a:pt x="963859" y="133183"/>
                  <a:pt x="976601" y="120445"/>
                  <a:pt x="992320" y="120445"/>
                </a:cubicBezTo>
                <a:close/>
                <a:moveTo>
                  <a:pt x="871838" y="120445"/>
                </a:moveTo>
                <a:cubicBezTo>
                  <a:pt x="887557" y="120445"/>
                  <a:pt x="900299" y="133183"/>
                  <a:pt x="900299" y="148897"/>
                </a:cubicBezTo>
                <a:cubicBezTo>
                  <a:pt x="900299" y="164611"/>
                  <a:pt x="887557" y="177349"/>
                  <a:pt x="871838" y="177349"/>
                </a:cubicBezTo>
                <a:cubicBezTo>
                  <a:pt x="856119" y="177349"/>
                  <a:pt x="843377" y="164611"/>
                  <a:pt x="843377" y="148897"/>
                </a:cubicBezTo>
                <a:cubicBezTo>
                  <a:pt x="843377" y="133183"/>
                  <a:pt x="856119" y="120445"/>
                  <a:pt x="871838" y="120445"/>
                </a:cubicBezTo>
                <a:close/>
                <a:moveTo>
                  <a:pt x="751356" y="120445"/>
                </a:moveTo>
                <a:cubicBezTo>
                  <a:pt x="767075" y="120445"/>
                  <a:pt x="779817" y="133183"/>
                  <a:pt x="779817" y="148897"/>
                </a:cubicBezTo>
                <a:cubicBezTo>
                  <a:pt x="779817" y="164611"/>
                  <a:pt x="767075" y="177349"/>
                  <a:pt x="751356" y="177349"/>
                </a:cubicBezTo>
                <a:cubicBezTo>
                  <a:pt x="735637" y="177349"/>
                  <a:pt x="722895" y="164611"/>
                  <a:pt x="722895" y="148897"/>
                </a:cubicBezTo>
                <a:cubicBezTo>
                  <a:pt x="722895" y="133183"/>
                  <a:pt x="735637" y="120445"/>
                  <a:pt x="751356" y="120445"/>
                </a:cubicBezTo>
                <a:close/>
                <a:moveTo>
                  <a:pt x="630873" y="120445"/>
                </a:moveTo>
                <a:cubicBezTo>
                  <a:pt x="646592" y="120445"/>
                  <a:pt x="659334" y="133183"/>
                  <a:pt x="659334" y="148897"/>
                </a:cubicBezTo>
                <a:cubicBezTo>
                  <a:pt x="659334" y="164611"/>
                  <a:pt x="646592" y="177349"/>
                  <a:pt x="630873" y="177349"/>
                </a:cubicBezTo>
                <a:cubicBezTo>
                  <a:pt x="615154" y="177349"/>
                  <a:pt x="602412" y="164611"/>
                  <a:pt x="602412" y="148897"/>
                </a:cubicBezTo>
                <a:cubicBezTo>
                  <a:pt x="602412" y="133183"/>
                  <a:pt x="615154" y="120445"/>
                  <a:pt x="630873" y="120445"/>
                </a:cubicBezTo>
                <a:close/>
                <a:moveTo>
                  <a:pt x="510391" y="120445"/>
                </a:moveTo>
                <a:cubicBezTo>
                  <a:pt x="526110" y="120445"/>
                  <a:pt x="538852" y="133183"/>
                  <a:pt x="538852" y="148897"/>
                </a:cubicBezTo>
                <a:cubicBezTo>
                  <a:pt x="538852" y="164611"/>
                  <a:pt x="526110" y="177349"/>
                  <a:pt x="510391" y="177349"/>
                </a:cubicBezTo>
                <a:cubicBezTo>
                  <a:pt x="494672" y="177349"/>
                  <a:pt x="481930" y="164611"/>
                  <a:pt x="481930" y="148897"/>
                </a:cubicBezTo>
                <a:cubicBezTo>
                  <a:pt x="481930" y="133183"/>
                  <a:pt x="494672" y="120445"/>
                  <a:pt x="510391" y="120445"/>
                </a:cubicBezTo>
                <a:close/>
                <a:moveTo>
                  <a:pt x="389908" y="120445"/>
                </a:moveTo>
                <a:cubicBezTo>
                  <a:pt x="405627" y="120445"/>
                  <a:pt x="418369" y="133183"/>
                  <a:pt x="418369" y="148897"/>
                </a:cubicBezTo>
                <a:cubicBezTo>
                  <a:pt x="418369" y="164611"/>
                  <a:pt x="405627" y="177349"/>
                  <a:pt x="389908" y="177349"/>
                </a:cubicBezTo>
                <a:cubicBezTo>
                  <a:pt x="374189" y="177349"/>
                  <a:pt x="361447" y="164611"/>
                  <a:pt x="361447" y="148897"/>
                </a:cubicBezTo>
                <a:cubicBezTo>
                  <a:pt x="361447" y="133183"/>
                  <a:pt x="374189" y="120445"/>
                  <a:pt x="389908" y="120445"/>
                </a:cubicBezTo>
                <a:close/>
                <a:moveTo>
                  <a:pt x="269426" y="120445"/>
                </a:moveTo>
                <a:cubicBezTo>
                  <a:pt x="285145" y="120445"/>
                  <a:pt x="297887" y="133183"/>
                  <a:pt x="297887" y="148897"/>
                </a:cubicBezTo>
                <a:cubicBezTo>
                  <a:pt x="297887" y="164611"/>
                  <a:pt x="285145" y="177349"/>
                  <a:pt x="269426" y="177349"/>
                </a:cubicBezTo>
                <a:cubicBezTo>
                  <a:pt x="253707" y="177349"/>
                  <a:pt x="240965" y="164611"/>
                  <a:pt x="240965" y="148897"/>
                </a:cubicBezTo>
                <a:cubicBezTo>
                  <a:pt x="240965" y="133183"/>
                  <a:pt x="253707" y="120445"/>
                  <a:pt x="269426" y="120445"/>
                </a:cubicBezTo>
                <a:close/>
                <a:moveTo>
                  <a:pt x="148943" y="120445"/>
                </a:moveTo>
                <a:cubicBezTo>
                  <a:pt x="164662" y="120445"/>
                  <a:pt x="177404" y="133183"/>
                  <a:pt x="177404" y="148897"/>
                </a:cubicBezTo>
                <a:cubicBezTo>
                  <a:pt x="177404" y="164611"/>
                  <a:pt x="164662" y="177349"/>
                  <a:pt x="148943" y="177349"/>
                </a:cubicBezTo>
                <a:cubicBezTo>
                  <a:pt x="133224" y="177349"/>
                  <a:pt x="120482" y="164611"/>
                  <a:pt x="120482" y="148897"/>
                </a:cubicBezTo>
                <a:cubicBezTo>
                  <a:pt x="120482" y="133183"/>
                  <a:pt x="133224" y="120445"/>
                  <a:pt x="148943" y="120445"/>
                </a:cubicBezTo>
                <a:close/>
                <a:moveTo>
                  <a:pt x="28461" y="120445"/>
                </a:moveTo>
                <a:cubicBezTo>
                  <a:pt x="44180" y="120445"/>
                  <a:pt x="56922" y="133183"/>
                  <a:pt x="56922" y="148897"/>
                </a:cubicBezTo>
                <a:cubicBezTo>
                  <a:pt x="56922" y="164611"/>
                  <a:pt x="44180" y="177349"/>
                  <a:pt x="28461" y="177349"/>
                </a:cubicBezTo>
                <a:cubicBezTo>
                  <a:pt x="12742" y="177349"/>
                  <a:pt x="0" y="164611"/>
                  <a:pt x="0" y="148897"/>
                </a:cubicBezTo>
                <a:cubicBezTo>
                  <a:pt x="0" y="133183"/>
                  <a:pt x="12742" y="120445"/>
                  <a:pt x="28461" y="120445"/>
                </a:cubicBezTo>
                <a:close/>
                <a:moveTo>
                  <a:pt x="1233285" y="0"/>
                </a:moveTo>
                <a:cubicBezTo>
                  <a:pt x="1249004" y="0"/>
                  <a:pt x="1261746" y="12738"/>
                  <a:pt x="1261746" y="28452"/>
                </a:cubicBezTo>
                <a:cubicBezTo>
                  <a:pt x="1261746" y="44166"/>
                  <a:pt x="1249004" y="56904"/>
                  <a:pt x="1233285" y="56904"/>
                </a:cubicBezTo>
                <a:cubicBezTo>
                  <a:pt x="1217566" y="56904"/>
                  <a:pt x="1204824" y="44166"/>
                  <a:pt x="1204824" y="28452"/>
                </a:cubicBezTo>
                <a:cubicBezTo>
                  <a:pt x="1204824" y="12738"/>
                  <a:pt x="1217566" y="0"/>
                  <a:pt x="1233285" y="0"/>
                </a:cubicBezTo>
                <a:close/>
                <a:moveTo>
                  <a:pt x="1112803" y="0"/>
                </a:moveTo>
                <a:cubicBezTo>
                  <a:pt x="1128522" y="0"/>
                  <a:pt x="1141264" y="12738"/>
                  <a:pt x="1141264" y="28452"/>
                </a:cubicBezTo>
                <a:cubicBezTo>
                  <a:pt x="1141264" y="44166"/>
                  <a:pt x="1128522" y="56904"/>
                  <a:pt x="1112803" y="56904"/>
                </a:cubicBezTo>
                <a:cubicBezTo>
                  <a:pt x="1097084" y="56904"/>
                  <a:pt x="1084342" y="44166"/>
                  <a:pt x="1084342" y="28452"/>
                </a:cubicBezTo>
                <a:cubicBezTo>
                  <a:pt x="1084342" y="12738"/>
                  <a:pt x="1097084" y="0"/>
                  <a:pt x="1112803" y="0"/>
                </a:cubicBezTo>
                <a:close/>
                <a:moveTo>
                  <a:pt x="992320" y="0"/>
                </a:moveTo>
                <a:cubicBezTo>
                  <a:pt x="1008039" y="0"/>
                  <a:pt x="1020781" y="12738"/>
                  <a:pt x="1020781" y="28452"/>
                </a:cubicBezTo>
                <a:cubicBezTo>
                  <a:pt x="1020781" y="44166"/>
                  <a:pt x="1008039" y="56904"/>
                  <a:pt x="992320" y="56904"/>
                </a:cubicBezTo>
                <a:cubicBezTo>
                  <a:pt x="976601" y="56904"/>
                  <a:pt x="963859" y="44166"/>
                  <a:pt x="963859" y="28452"/>
                </a:cubicBezTo>
                <a:cubicBezTo>
                  <a:pt x="963859" y="12738"/>
                  <a:pt x="976601" y="0"/>
                  <a:pt x="992320" y="0"/>
                </a:cubicBezTo>
                <a:close/>
                <a:moveTo>
                  <a:pt x="871838" y="0"/>
                </a:moveTo>
                <a:cubicBezTo>
                  <a:pt x="887557" y="0"/>
                  <a:pt x="900299" y="12738"/>
                  <a:pt x="900299" y="28452"/>
                </a:cubicBezTo>
                <a:cubicBezTo>
                  <a:pt x="900299" y="44166"/>
                  <a:pt x="887557" y="56904"/>
                  <a:pt x="871838" y="56904"/>
                </a:cubicBezTo>
                <a:cubicBezTo>
                  <a:pt x="856119" y="56904"/>
                  <a:pt x="843377" y="44166"/>
                  <a:pt x="843377" y="28452"/>
                </a:cubicBezTo>
                <a:cubicBezTo>
                  <a:pt x="843377" y="12738"/>
                  <a:pt x="856119" y="0"/>
                  <a:pt x="871838" y="0"/>
                </a:cubicBezTo>
                <a:close/>
                <a:moveTo>
                  <a:pt x="751356" y="0"/>
                </a:moveTo>
                <a:cubicBezTo>
                  <a:pt x="767075" y="0"/>
                  <a:pt x="779817" y="12738"/>
                  <a:pt x="779817" y="28452"/>
                </a:cubicBezTo>
                <a:cubicBezTo>
                  <a:pt x="779817" y="44166"/>
                  <a:pt x="767075" y="56904"/>
                  <a:pt x="751356" y="56904"/>
                </a:cubicBezTo>
                <a:cubicBezTo>
                  <a:pt x="735637" y="56904"/>
                  <a:pt x="722895" y="44166"/>
                  <a:pt x="722895" y="28452"/>
                </a:cubicBezTo>
                <a:cubicBezTo>
                  <a:pt x="722895" y="12738"/>
                  <a:pt x="735637" y="0"/>
                  <a:pt x="751356" y="0"/>
                </a:cubicBezTo>
                <a:close/>
                <a:moveTo>
                  <a:pt x="630873" y="0"/>
                </a:moveTo>
                <a:cubicBezTo>
                  <a:pt x="646592" y="0"/>
                  <a:pt x="659334" y="12738"/>
                  <a:pt x="659334" y="28452"/>
                </a:cubicBezTo>
                <a:cubicBezTo>
                  <a:pt x="659334" y="44166"/>
                  <a:pt x="646592" y="56904"/>
                  <a:pt x="630873" y="56904"/>
                </a:cubicBezTo>
                <a:cubicBezTo>
                  <a:pt x="615154" y="56904"/>
                  <a:pt x="602412" y="44166"/>
                  <a:pt x="602412" y="28452"/>
                </a:cubicBezTo>
                <a:cubicBezTo>
                  <a:pt x="602412" y="12738"/>
                  <a:pt x="615154" y="0"/>
                  <a:pt x="630873" y="0"/>
                </a:cubicBezTo>
                <a:close/>
                <a:moveTo>
                  <a:pt x="510391" y="0"/>
                </a:moveTo>
                <a:cubicBezTo>
                  <a:pt x="526110" y="0"/>
                  <a:pt x="538852" y="12738"/>
                  <a:pt x="538852" y="28452"/>
                </a:cubicBezTo>
                <a:cubicBezTo>
                  <a:pt x="538852" y="44166"/>
                  <a:pt x="526110" y="56904"/>
                  <a:pt x="510391" y="56904"/>
                </a:cubicBezTo>
                <a:cubicBezTo>
                  <a:pt x="494672" y="56904"/>
                  <a:pt x="481930" y="44166"/>
                  <a:pt x="481930" y="28452"/>
                </a:cubicBezTo>
                <a:cubicBezTo>
                  <a:pt x="481930" y="12738"/>
                  <a:pt x="494672" y="0"/>
                  <a:pt x="510391" y="0"/>
                </a:cubicBezTo>
                <a:close/>
                <a:moveTo>
                  <a:pt x="389908" y="0"/>
                </a:moveTo>
                <a:cubicBezTo>
                  <a:pt x="405627" y="0"/>
                  <a:pt x="418369" y="12738"/>
                  <a:pt x="418369" y="28452"/>
                </a:cubicBezTo>
                <a:cubicBezTo>
                  <a:pt x="418369" y="44166"/>
                  <a:pt x="405627" y="56904"/>
                  <a:pt x="389908" y="56904"/>
                </a:cubicBezTo>
                <a:cubicBezTo>
                  <a:pt x="374189" y="56904"/>
                  <a:pt x="361447" y="44166"/>
                  <a:pt x="361447" y="28452"/>
                </a:cubicBezTo>
                <a:cubicBezTo>
                  <a:pt x="361447" y="12738"/>
                  <a:pt x="374189" y="0"/>
                  <a:pt x="389908" y="0"/>
                </a:cubicBezTo>
                <a:close/>
                <a:moveTo>
                  <a:pt x="269426" y="0"/>
                </a:moveTo>
                <a:cubicBezTo>
                  <a:pt x="285145" y="0"/>
                  <a:pt x="297887" y="12738"/>
                  <a:pt x="297887" y="28452"/>
                </a:cubicBezTo>
                <a:cubicBezTo>
                  <a:pt x="297887" y="44166"/>
                  <a:pt x="285145" y="56904"/>
                  <a:pt x="269426" y="56904"/>
                </a:cubicBezTo>
                <a:cubicBezTo>
                  <a:pt x="253707" y="56904"/>
                  <a:pt x="240965" y="44166"/>
                  <a:pt x="240965" y="28452"/>
                </a:cubicBezTo>
                <a:cubicBezTo>
                  <a:pt x="240965" y="12738"/>
                  <a:pt x="253707" y="0"/>
                  <a:pt x="269426" y="0"/>
                </a:cubicBezTo>
                <a:close/>
                <a:moveTo>
                  <a:pt x="148943" y="0"/>
                </a:moveTo>
                <a:cubicBezTo>
                  <a:pt x="164662" y="0"/>
                  <a:pt x="177404" y="12738"/>
                  <a:pt x="177404" y="28452"/>
                </a:cubicBezTo>
                <a:cubicBezTo>
                  <a:pt x="177404" y="44166"/>
                  <a:pt x="164662" y="56904"/>
                  <a:pt x="148943" y="56904"/>
                </a:cubicBezTo>
                <a:cubicBezTo>
                  <a:pt x="133224" y="56904"/>
                  <a:pt x="120482" y="44166"/>
                  <a:pt x="120482" y="28452"/>
                </a:cubicBezTo>
                <a:cubicBezTo>
                  <a:pt x="120482" y="12738"/>
                  <a:pt x="133224" y="0"/>
                  <a:pt x="148943" y="0"/>
                </a:cubicBezTo>
                <a:close/>
                <a:moveTo>
                  <a:pt x="28461" y="0"/>
                </a:moveTo>
                <a:cubicBezTo>
                  <a:pt x="44180" y="0"/>
                  <a:pt x="56922" y="12738"/>
                  <a:pt x="56922" y="28452"/>
                </a:cubicBezTo>
                <a:cubicBezTo>
                  <a:pt x="56922" y="44166"/>
                  <a:pt x="44180" y="56904"/>
                  <a:pt x="28461" y="56904"/>
                </a:cubicBezTo>
                <a:cubicBezTo>
                  <a:pt x="12742" y="56904"/>
                  <a:pt x="0" y="44166"/>
                  <a:pt x="0" y="28452"/>
                </a:cubicBezTo>
                <a:cubicBezTo>
                  <a:pt x="0" y="12738"/>
                  <a:pt x="12742" y="0"/>
                  <a:pt x="28461" y="0"/>
                </a:cubicBezTo>
                <a:close/>
              </a:path>
            </a:pathLst>
          </a:custGeom>
          <a:solidFill>
            <a:srgbClr val="81AFE0">
              <a:alpha val="35000"/>
            </a:srgbClr>
          </a:solidFill>
          <a:ln>
            <a:noFill/>
          </a:ln>
        </p:spPr>
        <p:style>
          <a:lnRef idx="2">
            <a:srgbClr val="81AFE0">
              <a:shade val="50000"/>
            </a:srgbClr>
          </a:lnRef>
          <a:fillRef idx="1">
            <a:srgbClr val="81AFE0"/>
          </a:fillRef>
          <a:effectRef idx="0">
            <a:srgbClr val="81AFE0"/>
          </a:effectRef>
          <a:fontRef idx="minor">
            <a:sysClr val="window" lastClr="FFFFFF"/>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latin typeface="Arial" pitchFamily="34" charset="0"/>
              <a:ea typeface="微软雅黑" panose="020b0503020204020204" pitchFamily="34" charset="-122"/>
            </a:endParaRPr>
          </a:p>
        </p:txBody>
      </p:sp>
      <p:sp>
        <p:nvSpPr>
          <p:cNvPr id="14" name="任意多边形: 形状 13"/>
          <p:cNvSpPr>
            <a:spLocks noChangeAspect="1"/>
          </p:cNvSpPr>
          <p:nvPr>
            <p:custDataLst>
              <p:tags r:id="rId5"/>
            </p:custDataLst>
          </p:nvPr>
        </p:nvSpPr>
        <p:spPr>
          <a:xfrm rot="10800000">
            <a:off x="11371234" y="776896"/>
            <a:ext cx="282076" cy="572396"/>
          </a:xfrm>
          <a:custGeom>
            <a:gdLst>
              <a:gd name="connsiteX0" fmla="*/ 207995 w 295275"/>
              <a:gd name="connsiteY0" fmla="*/ 0 h 599179"/>
              <a:gd name="connsiteX1" fmla="*/ 218480 w 295275"/>
              <a:gd name="connsiteY1" fmla="*/ 17025 h 599179"/>
              <a:gd name="connsiteX2" fmla="*/ 263922 w 295275"/>
              <a:gd name="connsiteY2" fmla="*/ 59952 h 599179"/>
              <a:gd name="connsiteX3" fmla="*/ 275967 w 295275"/>
              <a:gd name="connsiteY3" fmla="*/ 66705 h 599179"/>
              <a:gd name="connsiteX4" fmla="*/ 258864 w 295275"/>
              <a:gd name="connsiteY4" fmla="*/ 77309 h 599179"/>
              <a:gd name="connsiteX5" fmla="*/ 164932 w 295275"/>
              <a:gd name="connsiteY5" fmla="*/ 229252 h 599179"/>
              <a:gd name="connsiteX6" fmla="*/ 145322 w 295275"/>
              <a:gd name="connsiteY6" fmla="*/ 303904 h 599179"/>
              <a:gd name="connsiteX7" fmla="*/ 295275 w 295275"/>
              <a:gd name="connsiteY7" fmla="*/ 303904 h 599179"/>
              <a:gd name="connsiteX8" fmla="*/ 295275 w 295275"/>
              <a:gd name="connsiteY8" fmla="*/ 599179 h 599179"/>
              <a:gd name="connsiteX9" fmla="*/ 0 w 295275"/>
              <a:gd name="connsiteY9" fmla="*/ 599179 h 599179"/>
              <a:gd name="connsiteX10" fmla="*/ 0 w 295275"/>
              <a:gd name="connsiteY10" fmla="*/ 303904 h 599179"/>
              <a:gd name="connsiteX11" fmla="*/ 5952 w 295275"/>
              <a:gd name="connsiteY11" fmla="*/ 269304 h 599179"/>
              <a:gd name="connsiteX12" fmla="*/ 204540 w 295275"/>
              <a:gd name="connsiteY12" fmla="*/ 547 h 599179"/>
              <a:gd name="connsiteX0-1" fmla="*/ 207995 w 295275"/>
              <a:gd name="connsiteY0-2" fmla="*/ 0 h 599179"/>
              <a:gd name="connsiteX1-3" fmla="*/ 218480 w 295275"/>
              <a:gd name="connsiteY1-4" fmla="*/ 17025 h 599179"/>
              <a:gd name="connsiteX2-5" fmla="*/ 263922 w 295275"/>
              <a:gd name="connsiteY2-6" fmla="*/ 59952 h 599179"/>
              <a:gd name="connsiteX3-7" fmla="*/ 275967 w 295275"/>
              <a:gd name="connsiteY3-8" fmla="*/ 66705 h 599179"/>
              <a:gd name="connsiteX4-9" fmla="*/ 258864 w 295275"/>
              <a:gd name="connsiteY4-10" fmla="*/ 77309 h 599179"/>
              <a:gd name="connsiteX5-11" fmla="*/ 164932 w 295275"/>
              <a:gd name="connsiteY5-12" fmla="*/ 229252 h 599179"/>
              <a:gd name="connsiteX6-13" fmla="*/ 152376 w 295275"/>
              <a:gd name="connsiteY6-14" fmla="*/ 303904 h 599179"/>
              <a:gd name="connsiteX7-15" fmla="*/ 295275 w 295275"/>
              <a:gd name="connsiteY7-16" fmla="*/ 303904 h 599179"/>
              <a:gd name="connsiteX8-17" fmla="*/ 295275 w 295275"/>
              <a:gd name="connsiteY8-18" fmla="*/ 599179 h 599179"/>
              <a:gd name="connsiteX9-19" fmla="*/ 0 w 295275"/>
              <a:gd name="connsiteY9-20" fmla="*/ 599179 h 599179"/>
              <a:gd name="connsiteX10-21" fmla="*/ 0 w 295275"/>
              <a:gd name="connsiteY10-22" fmla="*/ 303904 h 599179"/>
              <a:gd name="connsiteX11-23" fmla="*/ 5952 w 295275"/>
              <a:gd name="connsiteY11-24" fmla="*/ 269304 h 599179"/>
              <a:gd name="connsiteX12-25" fmla="*/ 204540 w 295275"/>
              <a:gd name="connsiteY12-26" fmla="*/ 547 h 599179"/>
              <a:gd name="connsiteX13" fmla="*/ 207995 w 295275"/>
              <a:gd name="connsiteY13" fmla="*/ 0 h 599179"/>
              <a:gd name="connsiteX0-27" fmla="*/ 207995 w 295275"/>
              <a:gd name="connsiteY0-28" fmla="*/ 0 h 599179"/>
              <a:gd name="connsiteX1-29" fmla="*/ 218480 w 295275"/>
              <a:gd name="connsiteY1-30" fmla="*/ 17025 h 599179"/>
              <a:gd name="connsiteX2-31" fmla="*/ 263922 w 295275"/>
              <a:gd name="connsiteY2-32" fmla="*/ 59952 h 599179"/>
              <a:gd name="connsiteX3-33" fmla="*/ 275967 w 295275"/>
              <a:gd name="connsiteY3-34" fmla="*/ 66705 h 599179"/>
              <a:gd name="connsiteX4-35" fmla="*/ 258864 w 295275"/>
              <a:gd name="connsiteY4-36" fmla="*/ 77309 h 599179"/>
              <a:gd name="connsiteX5-37" fmla="*/ 164932 w 295275"/>
              <a:gd name="connsiteY5-38" fmla="*/ 229252 h 599179"/>
              <a:gd name="connsiteX6-39" fmla="*/ 152376 w 295275"/>
              <a:gd name="connsiteY6-40" fmla="*/ 303904 h 599179"/>
              <a:gd name="connsiteX7-41" fmla="*/ 295275 w 295275"/>
              <a:gd name="connsiteY7-42" fmla="*/ 303904 h 599179"/>
              <a:gd name="connsiteX8-43" fmla="*/ 295275 w 295275"/>
              <a:gd name="connsiteY8-44" fmla="*/ 599179 h 599179"/>
              <a:gd name="connsiteX9-45" fmla="*/ 0 w 295275"/>
              <a:gd name="connsiteY9-46" fmla="*/ 599179 h 599179"/>
              <a:gd name="connsiteX10-47" fmla="*/ 0 w 295275"/>
              <a:gd name="connsiteY10-48" fmla="*/ 303904 h 599179"/>
              <a:gd name="connsiteX11-49" fmla="*/ 5952 w 295275"/>
              <a:gd name="connsiteY11-50" fmla="*/ 269304 h 599179"/>
              <a:gd name="connsiteX12-51" fmla="*/ 204540 w 295275"/>
              <a:gd name="connsiteY12-52" fmla="*/ 547 h 599179"/>
              <a:gd name="connsiteX13-53" fmla="*/ 207995 w 295275"/>
              <a:gd name="connsiteY13-54" fmla="*/ 0 h 599179"/>
              <a:gd name="connsiteX0-55" fmla="*/ 207995 w 295275"/>
              <a:gd name="connsiteY0-56" fmla="*/ 0 h 599179"/>
              <a:gd name="connsiteX1-57" fmla="*/ 218480 w 295275"/>
              <a:gd name="connsiteY1-58" fmla="*/ 17025 h 599179"/>
              <a:gd name="connsiteX2-59" fmla="*/ 263922 w 295275"/>
              <a:gd name="connsiteY2-60" fmla="*/ 59952 h 599179"/>
              <a:gd name="connsiteX3-61" fmla="*/ 275967 w 295275"/>
              <a:gd name="connsiteY3-62" fmla="*/ 66705 h 599179"/>
              <a:gd name="connsiteX4-63" fmla="*/ 258864 w 295275"/>
              <a:gd name="connsiteY4-64" fmla="*/ 77309 h 599179"/>
              <a:gd name="connsiteX5-65" fmla="*/ 164932 w 295275"/>
              <a:gd name="connsiteY5-66" fmla="*/ 229252 h 599179"/>
              <a:gd name="connsiteX6-67" fmla="*/ 152376 w 295275"/>
              <a:gd name="connsiteY6-68" fmla="*/ 303904 h 599179"/>
              <a:gd name="connsiteX7-69" fmla="*/ 295275 w 295275"/>
              <a:gd name="connsiteY7-70" fmla="*/ 303904 h 599179"/>
              <a:gd name="connsiteX8-71" fmla="*/ 295275 w 295275"/>
              <a:gd name="connsiteY8-72" fmla="*/ 599179 h 599179"/>
              <a:gd name="connsiteX9-73" fmla="*/ 0 w 295275"/>
              <a:gd name="connsiteY9-74" fmla="*/ 599179 h 599179"/>
              <a:gd name="connsiteX10-75" fmla="*/ 0 w 295275"/>
              <a:gd name="connsiteY10-76" fmla="*/ 303904 h 599179"/>
              <a:gd name="connsiteX11-77" fmla="*/ 5952 w 295275"/>
              <a:gd name="connsiteY11-78" fmla="*/ 269304 h 599179"/>
              <a:gd name="connsiteX12-79" fmla="*/ 204540 w 295275"/>
              <a:gd name="connsiteY12-80" fmla="*/ 547 h 599179"/>
              <a:gd name="connsiteX13-81" fmla="*/ 207995 w 295275"/>
              <a:gd name="connsiteY13-82" fmla="*/ 0 h 599179"/>
              <a:gd name="connsiteX0-83" fmla="*/ 207995 w 295275"/>
              <a:gd name="connsiteY0-84" fmla="*/ 0 h 599179"/>
              <a:gd name="connsiteX1-85" fmla="*/ 218480 w 295275"/>
              <a:gd name="connsiteY1-86" fmla="*/ 17025 h 599179"/>
              <a:gd name="connsiteX2-87" fmla="*/ 263922 w 295275"/>
              <a:gd name="connsiteY2-88" fmla="*/ 59952 h 599179"/>
              <a:gd name="connsiteX3-89" fmla="*/ 275967 w 295275"/>
              <a:gd name="connsiteY3-90" fmla="*/ 66705 h 599179"/>
              <a:gd name="connsiteX4-91" fmla="*/ 258864 w 295275"/>
              <a:gd name="connsiteY4-92" fmla="*/ 77309 h 599179"/>
              <a:gd name="connsiteX5-93" fmla="*/ 152376 w 295275"/>
              <a:gd name="connsiteY5-94" fmla="*/ 303904 h 599179"/>
              <a:gd name="connsiteX6-95" fmla="*/ 295275 w 295275"/>
              <a:gd name="connsiteY6-96" fmla="*/ 303904 h 599179"/>
              <a:gd name="connsiteX7-97" fmla="*/ 295275 w 295275"/>
              <a:gd name="connsiteY7-98" fmla="*/ 599179 h 599179"/>
              <a:gd name="connsiteX8-99" fmla="*/ 0 w 295275"/>
              <a:gd name="connsiteY8-100" fmla="*/ 599179 h 599179"/>
              <a:gd name="connsiteX9-101" fmla="*/ 0 w 295275"/>
              <a:gd name="connsiteY9-102" fmla="*/ 303904 h 599179"/>
              <a:gd name="connsiteX10-103" fmla="*/ 5952 w 295275"/>
              <a:gd name="connsiteY10-104" fmla="*/ 269304 h 599179"/>
              <a:gd name="connsiteX11-105" fmla="*/ 204540 w 295275"/>
              <a:gd name="connsiteY11-106" fmla="*/ 547 h 599179"/>
              <a:gd name="connsiteX12-107" fmla="*/ 207995 w 295275"/>
              <a:gd name="connsiteY12-108" fmla="*/ 0 h 599179"/>
              <a:gd name="connsiteX0-109" fmla="*/ 207995 w 295275"/>
              <a:gd name="connsiteY0-110" fmla="*/ 0 h 599179"/>
              <a:gd name="connsiteX1-111" fmla="*/ 218480 w 295275"/>
              <a:gd name="connsiteY1-112" fmla="*/ 17025 h 599179"/>
              <a:gd name="connsiteX2-113" fmla="*/ 263922 w 295275"/>
              <a:gd name="connsiteY2-114" fmla="*/ 59952 h 599179"/>
              <a:gd name="connsiteX3-115" fmla="*/ 275967 w 295275"/>
              <a:gd name="connsiteY3-116" fmla="*/ 66705 h 599179"/>
              <a:gd name="connsiteX4-117" fmla="*/ 258864 w 295275"/>
              <a:gd name="connsiteY4-118" fmla="*/ 77309 h 599179"/>
              <a:gd name="connsiteX5-119" fmla="*/ 152376 w 295275"/>
              <a:gd name="connsiteY5-120" fmla="*/ 303904 h 599179"/>
              <a:gd name="connsiteX6-121" fmla="*/ 295275 w 295275"/>
              <a:gd name="connsiteY6-122" fmla="*/ 303904 h 599179"/>
              <a:gd name="connsiteX7-123" fmla="*/ 295275 w 295275"/>
              <a:gd name="connsiteY7-124" fmla="*/ 599179 h 599179"/>
              <a:gd name="connsiteX8-125" fmla="*/ 0 w 295275"/>
              <a:gd name="connsiteY8-126" fmla="*/ 599179 h 599179"/>
              <a:gd name="connsiteX9-127" fmla="*/ 0 w 295275"/>
              <a:gd name="connsiteY9-128" fmla="*/ 303904 h 599179"/>
              <a:gd name="connsiteX10-129" fmla="*/ 5952 w 295275"/>
              <a:gd name="connsiteY10-130" fmla="*/ 269304 h 599179"/>
              <a:gd name="connsiteX11-131" fmla="*/ 204540 w 295275"/>
              <a:gd name="connsiteY11-132" fmla="*/ 547 h 599179"/>
              <a:gd name="connsiteX12-133" fmla="*/ 207995 w 295275"/>
              <a:gd name="connsiteY12-134" fmla="*/ 0 h 599179"/>
              <a:gd name="connsiteX0-135" fmla="*/ 207995 w 295275"/>
              <a:gd name="connsiteY0-136" fmla="*/ 0 h 599179"/>
              <a:gd name="connsiteX1-137" fmla="*/ 218480 w 295275"/>
              <a:gd name="connsiteY1-138" fmla="*/ 17025 h 599179"/>
              <a:gd name="connsiteX2-139" fmla="*/ 263922 w 295275"/>
              <a:gd name="connsiteY2-140" fmla="*/ 59952 h 599179"/>
              <a:gd name="connsiteX3-141" fmla="*/ 275967 w 295275"/>
              <a:gd name="connsiteY3-142" fmla="*/ 66705 h 599179"/>
              <a:gd name="connsiteX4-143" fmla="*/ 152376 w 295275"/>
              <a:gd name="connsiteY4-144" fmla="*/ 303904 h 599179"/>
              <a:gd name="connsiteX5-145" fmla="*/ 295275 w 295275"/>
              <a:gd name="connsiteY5-146" fmla="*/ 303904 h 599179"/>
              <a:gd name="connsiteX6-147" fmla="*/ 295275 w 295275"/>
              <a:gd name="connsiteY6-148" fmla="*/ 599179 h 599179"/>
              <a:gd name="connsiteX7-149" fmla="*/ 0 w 295275"/>
              <a:gd name="connsiteY7-150" fmla="*/ 599179 h 599179"/>
              <a:gd name="connsiteX8-151" fmla="*/ 0 w 295275"/>
              <a:gd name="connsiteY8-152" fmla="*/ 303904 h 599179"/>
              <a:gd name="connsiteX9-153" fmla="*/ 5952 w 295275"/>
              <a:gd name="connsiteY9-154" fmla="*/ 269304 h 599179"/>
              <a:gd name="connsiteX10-155" fmla="*/ 204540 w 295275"/>
              <a:gd name="connsiteY10-156" fmla="*/ 547 h 599179"/>
              <a:gd name="connsiteX11-157" fmla="*/ 207995 w 295275"/>
              <a:gd name="connsiteY11-158" fmla="*/ 0 h 599179"/>
              <a:gd name="connsiteX0-159" fmla="*/ 207995 w 295275"/>
              <a:gd name="connsiteY0-160" fmla="*/ 0 h 599179"/>
              <a:gd name="connsiteX1-161" fmla="*/ 218480 w 295275"/>
              <a:gd name="connsiteY1-162" fmla="*/ 17025 h 599179"/>
              <a:gd name="connsiteX2-163" fmla="*/ 263922 w 295275"/>
              <a:gd name="connsiteY2-164" fmla="*/ 59952 h 599179"/>
              <a:gd name="connsiteX3-165" fmla="*/ 275967 w 295275"/>
              <a:gd name="connsiteY3-166" fmla="*/ 66705 h 599179"/>
              <a:gd name="connsiteX4-167" fmla="*/ 152376 w 295275"/>
              <a:gd name="connsiteY4-168" fmla="*/ 303904 h 599179"/>
              <a:gd name="connsiteX5-169" fmla="*/ 295275 w 295275"/>
              <a:gd name="connsiteY5-170" fmla="*/ 303904 h 599179"/>
              <a:gd name="connsiteX6-171" fmla="*/ 295275 w 295275"/>
              <a:gd name="connsiteY6-172" fmla="*/ 599179 h 599179"/>
              <a:gd name="connsiteX7-173" fmla="*/ 0 w 295275"/>
              <a:gd name="connsiteY7-174" fmla="*/ 599179 h 599179"/>
              <a:gd name="connsiteX8-175" fmla="*/ 0 w 295275"/>
              <a:gd name="connsiteY8-176" fmla="*/ 303904 h 599179"/>
              <a:gd name="connsiteX9-177" fmla="*/ 5952 w 295275"/>
              <a:gd name="connsiteY9-178" fmla="*/ 269304 h 599179"/>
              <a:gd name="connsiteX10-179" fmla="*/ 204540 w 295275"/>
              <a:gd name="connsiteY10-180" fmla="*/ 547 h 599179"/>
              <a:gd name="connsiteX11-181" fmla="*/ 207995 w 295275"/>
              <a:gd name="connsiteY11-182" fmla="*/ 0 h 599179"/>
              <a:gd name="connsiteX0-183" fmla="*/ 207995 w 295275"/>
              <a:gd name="connsiteY0-184" fmla="*/ 0 h 599179"/>
              <a:gd name="connsiteX1-185" fmla="*/ 218480 w 295275"/>
              <a:gd name="connsiteY1-186" fmla="*/ 17025 h 599179"/>
              <a:gd name="connsiteX2-187" fmla="*/ 263922 w 295275"/>
              <a:gd name="connsiteY2-188" fmla="*/ 59952 h 599179"/>
              <a:gd name="connsiteX3-189" fmla="*/ 275967 w 295275"/>
              <a:gd name="connsiteY3-190" fmla="*/ 66705 h 599179"/>
              <a:gd name="connsiteX4-191" fmla="*/ 152376 w 295275"/>
              <a:gd name="connsiteY4-192" fmla="*/ 303904 h 599179"/>
              <a:gd name="connsiteX5-193" fmla="*/ 295275 w 295275"/>
              <a:gd name="connsiteY5-194" fmla="*/ 303904 h 599179"/>
              <a:gd name="connsiteX6-195" fmla="*/ 295275 w 295275"/>
              <a:gd name="connsiteY6-196" fmla="*/ 599179 h 599179"/>
              <a:gd name="connsiteX7-197" fmla="*/ 0 w 295275"/>
              <a:gd name="connsiteY7-198" fmla="*/ 599179 h 599179"/>
              <a:gd name="connsiteX8-199" fmla="*/ 0 w 295275"/>
              <a:gd name="connsiteY8-200" fmla="*/ 303904 h 599179"/>
              <a:gd name="connsiteX9-201" fmla="*/ 5952 w 295275"/>
              <a:gd name="connsiteY9-202" fmla="*/ 269304 h 599179"/>
              <a:gd name="connsiteX10-203" fmla="*/ 204540 w 295275"/>
              <a:gd name="connsiteY10-204" fmla="*/ 547 h 599179"/>
              <a:gd name="connsiteX11-205" fmla="*/ 207995 w 295275"/>
              <a:gd name="connsiteY11-206" fmla="*/ 0 h 599179"/>
              <a:gd name="connsiteX0-207" fmla="*/ 207995 w 295275"/>
              <a:gd name="connsiteY0-208" fmla="*/ 0 h 599179"/>
              <a:gd name="connsiteX1-209" fmla="*/ 218480 w 295275"/>
              <a:gd name="connsiteY1-210" fmla="*/ 17025 h 599179"/>
              <a:gd name="connsiteX2-211" fmla="*/ 263922 w 295275"/>
              <a:gd name="connsiteY2-212" fmla="*/ 59952 h 599179"/>
              <a:gd name="connsiteX3-213" fmla="*/ 275967 w 295275"/>
              <a:gd name="connsiteY3-214" fmla="*/ 66705 h 599179"/>
              <a:gd name="connsiteX4-215" fmla="*/ 152376 w 295275"/>
              <a:gd name="connsiteY4-216" fmla="*/ 303904 h 599179"/>
              <a:gd name="connsiteX5-217" fmla="*/ 295275 w 295275"/>
              <a:gd name="connsiteY5-218" fmla="*/ 303904 h 599179"/>
              <a:gd name="connsiteX6-219" fmla="*/ 295275 w 295275"/>
              <a:gd name="connsiteY6-220" fmla="*/ 599179 h 599179"/>
              <a:gd name="connsiteX7-221" fmla="*/ 0 w 295275"/>
              <a:gd name="connsiteY7-222" fmla="*/ 599179 h 599179"/>
              <a:gd name="connsiteX8-223" fmla="*/ 0 w 295275"/>
              <a:gd name="connsiteY8-224" fmla="*/ 303904 h 599179"/>
              <a:gd name="connsiteX9-225" fmla="*/ 5952 w 295275"/>
              <a:gd name="connsiteY9-226" fmla="*/ 269304 h 599179"/>
              <a:gd name="connsiteX10-227" fmla="*/ 204540 w 295275"/>
              <a:gd name="connsiteY10-228" fmla="*/ 547 h 599179"/>
              <a:gd name="connsiteX11-229" fmla="*/ 207995 w 295275"/>
              <a:gd name="connsiteY11-230" fmla="*/ 0 h 599179"/>
              <a:gd name="connsiteX0-231" fmla="*/ 207995 w 295275"/>
              <a:gd name="connsiteY0-232" fmla="*/ 0 h 599179"/>
              <a:gd name="connsiteX1-233" fmla="*/ 218480 w 295275"/>
              <a:gd name="connsiteY1-234" fmla="*/ 17025 h 599179"/>
              <a:gd name="connsiteX2-235" fmla="*/ 263922 w 295275"/>
              <a:gd name="connsiteY2-236" fmla="*/ 59952 h 599179"/>
              <a:gd name="connsiteX3-237" fmla="*/ 275967 w 295275"/>
              <a:gd name="connsiteY3-238" fmla="*/ 66705 h 599179"/>
              <a:gd name="connsiteX4-239" fmla="*/ 152376 w 295275"/>
              <a:gd name="connsiteY4-240" fmla="*/ 303904 h 599179"/>
              <a:gd name="connsiteX5-241" fmla="*/ 295275 w 295275"/>
              <a:gd name="connsiteY5-242" fmla="*/ 303904 h 599179"/>
              <a:gd name="connsiteX6-243" fmla="*/ 295275 w 295275"/>
              <a:gd name="connsiteY6-244" fmla="*/ 599179 h 599179"/>
              <a:gd name="connsiteX7-245" fmla="*/ 0 w 295275"/>
              <a:gd name="connsiteY7-246" fmla="*/ 599179 h 599179"/>
              <a:gd name="connsiteX8-247" fmla="*/ 0 w 295275"/>
              <a:gd name="connsiteY8-248" fmla="*/ 303904 h 599179"/>
              <a:gd name="connsiteX9-249" fmla="*/ 204540 w 295275"/>
              <a:gd name="connsiteY9-250" fmla="*/ 547 h 599179"/>
              <a:gd name="connsiteX10-251" fmla="*/ 207995 w 295275"/>
              <a:gd name="connsiteY10-252" fmla="*/ 0 h 599179"/>
              <a:gd name="connsiteX0-253" fmla="*/ 207995 w 295275"/>
              <a:gd name="connsiteY0-254" fmla="*/ 0 h 599179"/>
              <a:gd name="connsiteX1-255" fmla="*/ 218480 w 295275"/>
              <a:gd name="connsiteY1-256" fmla="*/ 17025 h 599179"/>
              <a:gd name="connsiteX2-257" fmla="*/ 263922 w 295275"/>
              <a:gd name="connsiteY2-258" fmla="*/ 59952 h 599179"/>
              <a:gd name="connsiteX3-259" fmla="*/ 275967 w 295275"/>
              <a:gd name="connsiteY3-260" fmla="*/ 66705 h 599179"/>
              <a:gd name="connsiteX4-261" fmla="*/ 152376 w 295275"/>
              <a:gd name="connsiteY4-262" fmla="*/ 303904 h 599179"/>
              <a:gd name="connsiteX5-263" fmla="*/ 295275 w 295275"/>
              <a:gd name="connsiteY5-264" fmla="*/ 303904 h 599179"/>
              <a:gd name="connsiteX6-265" fmla="*/ 295275 w 295275"/>
              <a:gd name="connsiteY6-266" fmla="*/ 599179 h 599179"/>
              <a:gd name="connsiteX7-267" fmla="*/ 0 w 295275"/>
              <a:gd name="connsiteY7-268" fmla="*/ 599179 h 599179"/>
              <a:gd name="connsiteX8-269" fmla="*/ 0 w 295275"/>
              <a:gd name="connsiteY8-270" fmla="*/ 303904 h 599179"/>
              <a:gd name="connsiteX9-271" fmla="*/ 204540 w 295275"/>
              <a:gd name="connsiteY9-272" fmla="*/ 547 h 599179"/>
              <a:gd name="connsiteX10-273" fmla="*/ 207995 w 295275"/>
              <a:gd name="connsiteY10-274" fmla="*/ 0 h 599179"/>
              <a:gd name="connsiteX0-275" fmla="*/ 207995 w 295275"/>
              <a:gd name="connsiteY0-276" fmla="*/ 0 h 599179"/>
              <a:gd name="connsiteX1-277" fmla="*/ 218480 w 295275"/>
              <a:gd name="connsiteY1-278" fmla="*/ 17025 h 599179"/>
              <a:gd name="connsiteX2-279" fmla="*/ 263922 w 295275"/>
              <a:gd name="connsiteY2-280" fmla="*/ 59952 h 599179"/>
              <a:gd name="connsiteX3-281" fmla="*/ 275967 w 295275"/>
              <a:gd name="connsiteY3-282" fmla="*/ 66705 h 599179"/>
              <a:gd name="connsiteX4-283" fmla="*/ 152376 w 295275"/>
              <a:gd name="connsiteY4-284" fmla="*/ 303904 h 599179"/>
              <a:gd name="connsiteX5-285" fmla="*/ 295275 w 295275"/>
              <a:gd name="connsiteY5-286" fmla="*/ 303904 h 599179"/>
              <a:gd name="connsiteX6-287" fmla="*/ 295275 w 295275"/>
              <a:gd name="connsiteY6-288" fmla="*/ 599179 h 599179"/>
              <a:gd name="connsiteX7-289" fmla="*/ 0 w 295275"/>
              <a:gd name="connsiteY7-290" fmla="*/ 599179 h 599179"/>
              <a:gd name="connsiteX8-291" fmla="*/ 0 w 295275"/>
              <a:gd name="connsiteY8-292" fmla="*/ 303904 h 599179"/>
              <a:gd name="connsiteX9-293" fmla="*/ 207995 w 295275"/>
              <a:gd name="connsiteY9-294" fmla="*/ 0 h 599179"/>
              <a:gd name="connsiteX0-295" fmla="*/ 207995 w 295275"/>
              <a:gd name="connsiteY0-296" fmla="*/ 0 h 599179"/>
              <a:gd name="connsiteX1-297" fmla="*/ 218480 w 295275"/>
              <a:gd name="connsiteY1-298" fmla="*/ 17025 h 599179"/>
              <a:gd name="connsiteX2-299" fmla="*/ 263922 w 295275"/>
              <a:gd name="connsiteY2-300" fmla="*/ 59952 h 599179"/>
              <a:gd name="connsiteX3-301" fmla="*/ 275967 w 295275"/>
              <a:gd name="connsiteY3-302" fmla="*/ 66705 h 599179"/>
              <a:gd name="connsiteX4-303" fmla="*/ 152376 w 295275"/>
              <a:gd name="connsiteY4-304" fmla="*/ 303904 h 599179"/>
              <a:gd name="connsiteX5-305" fmla="*/ 295275 w 295275"/>
              <a:gd name="connsiteY5-306" fmla="*/ 303904 h 599179"/>
              <a:gd name="connsiteX6-307" fmla="*/ 295275 w 295275"/>
              <a:gd name="connsiteY6-308" fmla="*/ 599179 h 599179"/>
              <a:gd name="connsiteX7-309" fmla="*/ 0 w 295275"/>
              <a:gd name="connsiteY7-310" fmla="*/ 599179 h 599179"/>
              <a:gd name="connsiteX8-311" fmla="*/ 0 w 295275"/>
              <a:gd name="connsiteY8-312" fmla="*/ 303904 h 599179"/>
              <a:gd name="connsiteX9-313" fmla="*/ 207995 w 295275"/>
              <a:gd name="connsiteY9-314" fmla="*/ 0 h 599179"/>
              <a:gd name="connsiteX0-315" fmla="*/ 207995 w 295275"/>
              <a:gd name="connsiteY0-316" fmla="*/ 0 h 599179"/>
              <a:gd name="connsiteX1-317" fmla="*/ 218480 w 295275"/>
              <a:gd name="connsiteY1-318" fmla="*/ 17025 h 599179"/>
              <a:gd name="connsiteX2-319" fmla="*/ 263922 w 295275"/>
              <a:gd name="connsiteY2-320" fmla="*/ 59952 h 599179"/>
              <a:gd name="connsiteX3-321" fmla="*/ 275967 w 295275"/>
              <a:gd name="connsiteY3-322" fmla="*/ 66705 h 599179"/>
              <a:gd name="connsiteX4-323" fmla="*/ 152376 w 295275"/>
              <a:gd name="connsiteY4-324" fmla="*/ 303904 h 599179"/>
              <a:gd name="connsiteX5-325" fmla="*/ 295275 w 295275"/>
              <a:gd name="connsiteY5-326" fmla="*/ 303904 h 599179"/>
              <a:gd name="connsiteX6-327" fmla="*/ 295275 w 295275"/>
              <a:gd name="connsiteY6-328" fmla="*/ 599179 h 599179"/>
              <a:gd name="connsiteX7-329" fmla="*/ 0 w 295275"/>
              <a:gd name="connsiteY7-330" fmla="*/ 599179 h 599179"/>
              <a:gd name="connsiteX8-331" fmla="*/ 0 w 295275"/>
              <a:gd name="connsiteY8-332" fmla="*/ 303904 h 599179"/>
              <a:gd name="connsiteX9-333" fmla="*/ 207995 w 295275"/>
              <a:gd name="connsiteY9-334" fmla="*/ 0 h 599179"/>
              <a:gd name="connsiteX0-335" fmla="*/ 207995 w 295275"/>
              <a:gd name="connsiteY0-336" fmla="*/ 0 h 599179"/>
              <a:gd name="connsiteX1-337" fmla="*/ 218480 w 295275"/>
              <a:gd name="connsiteY1-338" fmla="*/ 17025 h 599179"/>
              <a:gd name="connsiteX2-339" fmla="*/ 263922 w 295275"/>
              <a:gd name="connsiteY2-340" fmla="*/ 59952 h 599179"/>
              <a:gd name="connsiteX3-341" fmla="*/ 275967 w 295275"/>
              <a:gd name="connsiteY3-342" fmla="*/ 66705 h 599179"/>
              <a:gd name="connsiteX4-343" fmla="*/ 152376 w 295275"/>
              <a:gd name="connsiteY4-344" fmla="*/ 303904 h 599179"/>
              <a:gd name="connsiteX5-345" fmla="*/ 295275 w 295275"/>
              <a:gd name="connsiteY5-346" fmla="*/ 303904 h 599179"/>
              <a:gd name="connsiteX6-347" fmla="*/ 295275 w 295275"/>
              <a:gd name="connsiteY6-348" fmla="*/ 599179 h 599179"/>
              <a:gd name="connsiteX7-349" fmla="*/ 0 w 295275"/>
              <a:gd name="connsiteY7-350" fmla="*/ 599179 h 599179"/>
              <a:gd name="connsiteX8-351" fmla="*/ 0 w 295275"/>
              <a:gd name="connsiteY8-352" fmla="*/ 303904 h 599179"/>
              <a:gd name="connsiteX9-353" fmla="*/ 207995 w 295275"/>
              <a:gd name="connsiteY9-354" fmla="*/ 0 h 599179"/>
              <a:gd name="connsiteX0-355" fmla="*/ 207995 w 295275"/>
              <a:gd name="connsiteY0-356" fmla="*/ 0 h 599179"/>
              <a:gd name="connsiteX1-357" fmla="*/ 218480 w 295275"/>
              <a:gd name="connsiteY1-358" fmla="*/ 17025 h 599179"/>
              <a:gd name="connsiteX2-359" fmla="*/ 263922 w 295275"/>
              <a:gd name="connsiteY2-360" fmla="*/ 59952 h 599179"/>
              <a:gd name="connsiteX3-361" fmla="*/ 275967 w 295275"/>
              <a:gd name="connsiteY3-362" fmla="*/ 66705 h 599179"/>
              <a:gd name="connsiteX4-363" fmla="*/ 152376 w 295275"/>
              <a:gd name="connsiteY4-364" fmla="*/ 303904 h 599179"/>
              <a:gd name="connsiteX5-365" fmla="*/ 295275 w 295275"/>
              <a:gd name="connsiteY5-366" fmla="*/ 303904 h 599179"/>
              <a:gd name="connsiteX6-367" fmla="*/ 295275 w 295275"/>
              <a:gd name="connsiteY6-368" fmla="*/ 599179 h 599179"/>
              <a:gd name="connsiteX7-369" fmla="*/ 0 w 295275"/>
              <a:gd name="connsiteY7-370" fmla="*/ 599179 h 599179"/>
              <a:gd name="connsiteX8-371" fmla="*/ 0 w 295275"/>
              <a:gd name="connsiteY8-372" fmla="*/ 303904 h 599179"/>
              <a:gd name="connsiteX9-373" fmla="*/ 207995 w 295275"/>
              <a:gd name="connsiteY9-374" fmla="*/ 0 h 599179"/>
              <a:gd name="connsiteX0-375" fmla="*/ 207995 w 295275"/>
              <a:gd name="connsiteY0-376" fmla="*/ 0 h 599179"/>
              <a:gd name="connsiteX1-377" fmla="*/ 218480 w 295275"/>
              <a:gd name="connsiteY1-378" fmla="*/ 17025 h 599179"/>
              <a:gd name="connsiteX2-379" fmla="*/ 263922 w 295275"/>
              <a:gd name="connsiteY2-380" fmla="*/ 59952 h 599179"/>
              <a:gd name="connsiteX3-381" fmla="*/ 275967 w 295275"/>
              <a:gd name="connsiteY3-382" fmla="*/ 66705 h 599179"/>
              <a:gd name="connsiteX4-383" fmla="*/ 152376 w 295275"/>
              <a:gd name="connsiteY4-384" fmla="*/ 303904 h 599179"/>
              <a:gd name="connsiteX5-385" fmla="*/ 295275 w 295275"/>
              <a:gd name="connsiteY5-386" fmla="*/ 303904 h 599179"/>
              <a:gd name="connsiteX6-387" fmla="*/ 295275 w 295275"/>
              <a:gd name="connsiteY6-388" fmla="*/ 599179 h 599179"/>
              <a:gd name="connsiteX7-389" fmla="*/ 0 w 295275"/>
              <a:gd name="connsiteY7-390" fmla="*/ 599179 h 599179"/>
              <a:gd name="connsiteX8-391" fmla="*/ 0 w 295275"/>
              <a:gd name="connsiteY8-392" fmla="*/ 303904 h 599179"/>
              <a:gd name="connsiteX9-393" fmla="*/ 207995 w 295275"/>
              <a:gd name="connsiteY9-394" fmla="*/ 0 h 599179"/>
              <a:gd name="connsiteX0-395" fmla="*/ 207995 w 295275"/>
              <a:gd name="connsiteY0-396" fmla="*/ 0 h 599179"/>
              <a:gd name="connsiteX1-397" fmla="*/ 218480 w 295275"/>
              <a:gd name="connsiteY1-398" fmla="*/ 17025 h 599179"/>
              <a:gd name="connsiteX2-399" fmla="*/ 263922 w 295275"/>
              <a:gd name="connsiteY2-400" fmla="*/ 59952 h 599179"/>
              <a:gd name="connsiteX3-401" fmla="*/ 275967 w 295275"/>
              <a:gd name="connsiteY3-402" fmla="*/ 66705 h 599179"/>
              <a:gd name="connsiteX4-403" fmla="*/ 152376 w 295275"/>
              <a:gd name="connsiteY4-404" fmla="*/ 303904 h 599179"/>
              <a:gd name="connsiteX5-405" fmla="*/ 295275 w 295275"/>
              <a:gd name="connsiteY5-406" fmla="*/ 303904 h 599179"/>
              <a:gd name="connsiteX6-407" fmla="*/ 295275 w 295275"/>
              <a:gd name="connsiteY6-408" fmla="*/ 599179 h 599179"/>
              <a:gd name="connsiteX7-409" fmla="*/ 0 w 295275"/>
              <a:gd name="connsiteY7-410" fmla="*/ 599179 h 599179"/>
              <a:gd name="connsiteX8-411" fmla="*/ 0 w 295275"/>
              <a:gd name="connsiteY8-412" fmla="*/ 303904 h 599179"/>
              <a:gd name="connsiteX9-413" fmla="*/ 207995 w 295275"/>
              <a:gd name="connsiteY9-414" fmla="*/ 0 h 599179"/>
              <a:gd name="connsiteX0-415" fmla="*/ 207995 w 295275"/>
              <a:gd name="connsiteY0-416" fmla="*/ 0 h 599179"/>
              <a:gd name="connsiteX1-417" fmla="*/ 218480 w 295275"/>
              <a:gd name="connsiteY1-418" fmla="*/ 17025 h 599179"/>
              <a:gd name="connsiteX2-419" fmla="*/ 263922 w 295275"/>
              <a:gd name="connsiteY2-420" fmla="*/ 59952 h 599179"/>
              <a:gd name="connsiteX3-421" fmla="*/ 275967 w 295275"/>
              <a:gd name="connsiteY3-422" fmla="*/ 66705 h 599179"/>
              <a:gd name="connsiteX4-423" fmla="*/ 152376 w 295275"/>
              <a:gd name="connsiteY4-424" fmla="*/ 303904 h 599179"/>
              <a:gd name="connsiteX5-425" fmla="*/ 295275 w 295275"/>
              <a:gd name="connsiteY5-426" fmla="*/ 303904 h 599179"/>
              <a:gd name="connsiteX6-427" fmla="*/ 295275 w 295275"/>
              <a:gd name="connsiteY6-428" fmla="*/ 599179 h 599179"/>
              <a:gd name="connsiteX7-429" fmla="*/ 0 w 295275"/>
              <a:gd name="connsiteY7-430" fmla="*/ 599179 h 599179"/>
              <a:gd name="connsiteX8-431" fmla="*/ 0 w 295275"/>
              <a:gd name="connsiteY8-432" fmla="*/ 334942 h 599179"/>
              <a:gd name="connsiteX9-433" fmla="*/ 207995 w 295275"/>
              <a:gd name="connsiteY9-434" fmla="*/ 0 h 599179"/>
              <a:gd name="connsiteX0-435" fmla="*/ 207995 w 295275"/>
              <a:gd name="connsiteY0-436" fmla="*/ 0 h 599179"/>
              <a:gd name="connsiteX1-437" fmla="*/ 218480 w 295275"/>
              <a:gd name="connsiteY1-438" fmla="*/ 17025 h 599179"/>
              <a:gd name="connsiteX2-439" fmla="*/ 263922 w 295275"/>
              <a:gd name="connsiteY2-440" fmla="*/ 59952 h 599179"/>
              <a:gd name="connsiteX3-441" fmla="*/ 275967 w 295275"/>
              <a:gd name="connsiteY3-442" fmla="*/ 66705 h 599179"/>
              <a:gd name="connsiteX4-443" fmla="*/ 152376 w 295275"/>
              <a:gd name="connsiteY4-444" fmla="*/ 303904 h 599179"/>
              <a:gd name="connsiteX5-445" fmla="*/ 295275 w 295275"/>
              <a:gd name="connsiteY5-446" fmla="*/ 303904 h 599179"/>
              <a:gd name="connsiteX6-447" fmla="*/ 295275 w 295275"/>
              <a:gd name="connsiteY6-448" fmla="*/ 599179 h 599179"/>
              <a:gd name="connsiteX7-449" fmla="*/ 0 w 295275"/>
              <a:gd name="connsiteY7-450" fmla="*/ 599179 h 599179"/>
              <a:gd name="connsiteX8-451" fmla="*/ 0 w 295275"/>
              <a:gd name="connsiteY8-452" fmla="*/ 334942 h 599179"/>
              <a:gd name="connsiteX9-453" fmla="*/ 207995 w 295275"/>
              <a:gd name="connsiteY9-454" fmla="*/ 0 h 599179"/>
              <a:gd name="connsiteX0-455" fmla="*/ 207995 w 295275"/>
              <a:gd name="connsiteY0-456" fmla="*/ 0 h 599179"/>
              <a:gd name="connsiteX1-457" fmla="*/ 218480 w 295275"/>
              <a:gd name="connsiteY1-458" fmla="*/ 17025 h 599179"/>
              <a:gd name="connsiteX2-459" fmla="*/ 263922 w 295275"/>
              <a:gd name="connsiteY2-460" fmla="*/ 59952 h 599179"/>
              <a:gd name="connsiteX3-461" fmla="*/ 275967 w 295275"/>
              <a:gd name="connsiteY3-462" fmla="*/ 66705 h 599179"/>
              <a:gd name="connsiteX4-463" fmla="*/ 152376 w 295275"/>
              <a:gd name="connsiteY4-464" fmla="*/ 303904 h 599179"/>
              <a:gd name="connsiteX5-465" fmla="*/ 295275 w 295275"/>
              <a:gd name="connsiteY5-466" fmla="*/ 303904 h 599179"/>
              <a:gd name="connsiteX6-467" fmla="*/ 295275 w 295275"/>
              <a:gd name="connsiteY6-468" fmla="*/ 599179 h 599179"/>
              <a:gd name="connsiteX7-469" fmla="*/ 0 w 295275"/>
              <a:gd name="connsiteY7-470" fmla="*/ 599179 h 599179"/>
              <a:gd name="connsiteX8-471" fmla="*/ 0 w 295275"/>
              <a:gd name="connsiteY8-472" fmla="*/ 334942 h 599179"/>
              <a:gd name="connsiteX9-473" fmla="*/ 207995 w 295275"/>
              <a:gd name="connsiteY9-474" fmla="*/ 0 h 599179"/>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295275" h="599179">
                <a:moveTo>
                  <a:pt x="207995" y="0"/>
                </a:moveTo>
                <a:lnTo>
                  <a:pt x="218480" y="17025"/>
                </a:lnTo>
                <a:cubicBezTo>
                  <a:pt x="231034" y="32364"/>
                  <a:pt x="246314" y="46986"/>
                  <a:pt x="263922" y="59952"/>
                </a:cubicBezTo>
                <a:lnTo>
                  <a:pt x="275967" y="66705"/>
                </a:lnTo>
                <a:cubicBezTo>
                  <a:pt x="274744" y="66607"/>
                  <a:pt x="166924" y="148026"/>
                  <a:pt x="152376" y="303904"/>
                </a:cubicBezTo>
                <a:lnTo>
                  <a:pt x="295275" y="303904"/>
                </a:lnTo>
                <a:lnTo>
                  <a:pt x="295275" y="599179"/>
                </a:lnTo>
                <a:lnTo>
                  <a:pt x="0" y="599179"/>
                </a:lnTo>
                <a:lnTo>
                  <a:pt x="0" y="334942"/>
                </a:lnTo>
                <a:cubicBezTo>
                  <a:pt x="10368" y="113589"/>
                  <a:pt x="207637" y="2353"/>
                  <a:pt x="207995" y="0"/>
                </a:cubicBezTo>
                <a:close/>
              </a:path>
            </a:pathLst>
          </a:custGeom>
          <a:solidFill>
            <a:srgbClr val="81AFE0">
              <a:alpha val="35000"/>
            </a:srgbClr>
          </a:solidFill>
          <a:ln w="31750" cap="rnd">
            <a:noFill/>
            <a:round/>
          </a:ln>
        </p:spPr>
        <p:style>
          <a:lnRef idx="2">
            <a:srgbClr val="81AFE0">
              <a:shade val="50000"/>
            </a:srgbClr>
          </a:lnRef>
          <a:fillRef idx="1">
            <a:srgbClr val="81AFE0"/>
          </a:fillRef>
          <a:effectRef idx="0">
            <a:srgbClr val="81AFE0"/>
          </a:effectRef>
          <a:fontRef idx="minor">
            <a:sysClr val="window" lastClr="FFFFFF"/>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latin typeface="Arial" pitchFamily="34" charset="0"/>
              <a:ea typeface="微软雅黑" panose="020b0503020204020204" pitchFamily="34" charset="-122"/>
            </a:endParaRPr>
          </a:p>
        </p:txBody>
      </p:sp>
      <p:sp>
        <p:nvSpPr>
          <p:cNvPr id="15" name="任意多边形: 形状 14"/>
          <p:cNvSpPr>
            <a:spLocks noChangeAspect="1"/>
          </p:cNvSpPr>
          <p:nvPr>
            <p:custDataLst>
              <p:tags r:id="rId6"/>
            </p:custDataLst>
          </p:nvPr>
        </p:nvSpPr>
        <p:spPr>
          <a:xfrm rot="10800000">
            <a:off x="10997345" y="776896"/>
            <a:ext cx="282076" cy="572396"/>
          </a:xfrm>
          <a:custGeom>
            <a:gdLst>
              <a:gd name="connsiteX0" fmla="*/ 207995 w 295275"/>
              <a:gd name="connsiteY0" fmla="*/ 0 h 599179"/>
              <a:gd name="connsiteX1" fmla="*/ 218480 w 295275"/>
              <a:gd name="connsiteY1" fmla="*/ 17025 h 599179"/>
              <a:gd name="connsiteX2" fmla="*/ 263922 w 295275"/>
              <a:gd name="connsiteY2" fmla="*/ 59952 h 599179"/>
              <a:gd name="connsiteX3" fmla="*/ 275967 w 295275"/>
              <a:gd name="connsiteY3" fmla="*/ 66705 h 599179"/>
              <a:gd name="connsiteX4" fmla="*/ 258864 w 295275"/>
              <a:gd name="connsiteY4" fmla="*/ 77309 h 599179"/>
              <a:gd name="connsiteX5" fmla="*/ 164932 w 295275"/>
              <a:gd name="connsiteY5" fmla="*/ 229252 h 599179"/>
              <a:gd name="connsiteX6" fmla="*/ 145322 w 295275"/>
              <a:gd name="connsiteY6" fmla="*/ 303904 h 599179"/>
              <a:gd name="connsiteX7" fmla="*/ 295275 w 295275"/>
              <a:gd name="connsiteY7" fmla="*/ 303904 h 599179"/>
              <a:gd name="connsiteX8" fmla="*/ 295275 w 295275"/>
              <a:gd name="connsiteY8" fmla="*/ 599179 h 599179"/>
              <a:gd name="connsiteX9" fmla="*/ 0 w 295275"/>
              <a:gd name="connsiteY9" fmla="*/ 599179 h 599179"/>
              <a:gd name="connsiteX10" fmla="*/ 0 w 295275"/>
              <a:gd name="connsiteY10" fmla="*/ 303904 h 599179"/>
              <a:gd name="connsiteX11" fmla="*/ 5952 w 295275"/>
              <a:gd name="connsiteY11" fmla="*/ 269304 h 599179"/>
              <a:gd name="connsiteX12" fmla="*/ 204540 w 295275"/>
              <a:gd name="connsiteY12" fmla="*/ 547 h 599179"/>
              <a:gd name="connsiteX0-1" fmla="*/ 207995 w 295275"/>
              <a:gd name="connsiteY0-2" fmla="*/ 0 h 599179"/>
              <a:gd name="connsiteX1-3" fmla="*/ 218480 w 295275"/>
              <a:gd name="connsiteY1-4" fmla="*/ 17025 h 599179"/>
              <a:gd name="connsiteX2-5" fmla="*/ 263922 w 295275"/>
              <a:gd name="connsiteY2-6" fmla="*/ 59952 h 599179"/>
              <a:gd name="connsiteX3-7" fmla="*/ 275967 w 295275"/>
              <a:gd name="connsiteY3-8" fmla="*/ 66705 h 599179"/>
              <a:gd name="connsiteX4-9" fmla="*/ 258864 w 295275"/>
              <a:gd name="connsiteY4-10" fmla="*/ 77309 h 599179"/>
              <a:gd name="connsiteX5-11" fmla="*/ 164932 w 295275"/>
              <a:gd name="connsiteY5-12" fmla="*/ 229252 h 599179"/>
              <a:gd name="connsiteX6-13" fmla="*/ 152376 w 295275"/>
              <a:gd name="connsiteY6-14" fmla="*/ 303904 h 599179"/>
              <a:gd name="connsiteX7-15" fmla="*/ 295275 w 295275"/>
              <a:gd name="connsiteY7-16" fmla="*/ 303904 h 599179"/>
              <a:gd name="connsiteX8-17" fmla="*/ 295275 w 295275"/>
              <a:gd name="connsiteY8-18" fmla="*/ 599179 h 599179"/>
              <a:gd name="connsiteX9-19" fmla="*/ 0 w 295275"/>
              <a:gd name="connsiteY9-20" fmla="*/ 599179 h 599179"/>
              <a:gd name="connsiteX10-21" fmla="*/ 0 w 295275"/>
              <a:gd name="connsiteY10-22" fmla="*/ 303904 h 599179"/>
              <a:gd name="connsiteX11-23" fmla="*/ 5952 w 295275"/>
              <a:gd name="connsiteY11-24" fmla="*/ 269304 h 599179"/>
              <a:gd name="connsiteX12-25" fmla="*/ 204540 w 295275"/>
              <a:gd name="connsiteY12-26" fmla="*/ 547 h 599179"/>
              <a:gd name="connsiteX13" fmla="*/ 207995 w 295275"/>
              <a:gd name="connsiteY13" fmla="*/ 0 h 599179"/>
              <a:gd name="connsiteX0-27" fmla="*/ 207995 w 295275"/>
              <a:gd name="connsiteY0-28" fmla="*/ 0 h 599179"/>
              <a:gd name="connsiteX1-29" fmla="*/ 218480 w 295275"/>
              <a:gd name="connsiteY1-30" fmla="*/ 17025 h 599179"/>
              <a:gd name="connsiteX2-31" fmla="*/ 263922 w 295275"/>
              <a:gd name="connsiteY2-32" fmla="*/ 59952 h 599179"/>
              <a:gd name="connsiteX3-33" fmla="*/ 275967 w 295275"/>
              <a:gd name="connsiteY3-34" fmla="*/ 66705 h 599179"/>
              <a:gd name="connsiteX4-35" fmla="*/ 258864 w 295275"/>
              <a:gd name="connsiteY4-36" fmla="*/ 77309 h 599179"/>
              <a:gd name="connsiteX5-37" fmla="*/ 164932 w 295275"/>
              <a:gd name="connsiteY5-38" fmla="*/ 229252 h 599179"/>
              <a:gd name="connsiteX6-39" fmla="*/ 152376 w 295275"/>
              <a:gd name="connsiteY6-40" fmla="*/ 303904 h 599179"/>
              <a:gd name="connsiteX7-41" fmla="*/ 295275 w 295275"/>
              <a:gd name="connsiteY7-42" fmla="*/ 303904 h 599179"/>
              <a:gd name="connsiteX8-43" fmla="*/ 295275 w 295275"/>
              <a:gd name="connsiteY8-44" fmla="*/ 599179 h 599179"/>
              <a:gd name="connsiteX9-45" fmla="*/ 0 w 295275"/>
              <a:gd name="connsiteY9-46" fmla="*/ 599179 h 599179"/>
              <a:gd name="connsiteX10-47" fmla="*/ 0 w 295275"/>
              <a:gd name="connsiteY10-48" fmla="*/ 303904 h 599179"/>
              <a:gd name="connsiteX11-49" fmla="*/ 5952 w 295275"/>
              <a:gd name="connsiteY11-50" fmla="*/ 269304 h 599179"/>
              <a:gd name="connsiteX12-51" fmla="*/ 204540 w 295275"/>
              <a:gd name="connsiteY12-52" fmla="*/ 547 h 599179"/>
              <a:gd name="connsiteX13-53" fmla="*/ 207995 w 295275"/>
              <a:gd name="connsiteY13-54" fmla="*/ 0 h 599179"/>
              <a:gd name="connsiteX0-55" fmla="*/ 207995 w 295275"/>
              <a:gd name="connsiteY0-56" fmla="*/ 0 h 599179"/>
              <a:gd name="connsiteX1-57" fmla="*/ 218480 w 295275"/>
              <a:gd name="connsiteY1-58" fmla="*/ 17025 h 599179"/>
              <a:gd name="connsiteX2-59" fmla="*/ 263922 w 295275"/>
              <a:gd name="connsiteY2-60" fmla="*/ 59952 h 599179"/>
              <a:gd name="connsiteX3-61" fmla="*/ 275967 w 295275"/>
              <a:gd name="connsiteY3-62" fmla="*/ 66705 h 599179"/>
              <a:gd name="connsiteX4-63" fmla="*/ 258864 w 295275"/>
              <a:gd name="connsiteY4-64" fmla="*/ 77309 h 599179"/>
              <a:gd name="connsiteX5-65" fmla="*/ 164932 w 295275"/>
              <a:gd name="connsiteY5-66" fmla="*/ 229252 h 599179"/>
              <a:gd name="connsiteX6-67" fmla="*/ 152376 w 295275"/>
              <a:gd name="connsiteY6-68" fmla="*/ 303904 h 599179"/>
              <a:gd name="connsiteX7-69" fmla="*/ 295275 w 295275"/>
              <a:gd name="connsiteY7-70" fmla="*/ 303904 h 599179"/>
              <a:gd name="connsiteX8-71" fmla="*/ 295275 w 295275"/>
              <a:gd name="connsiteY8-72" fmla="*/ 599179 h 599179"/>
              <a:gd name="connsiteX9-73" fmla="*/ 0 w 295275"/>
              <a:gd name="connsiteY9-74" fmla="*/ 599179 h 599179"/>
              <a:gd name="connsiteX10-75" fmla="*/ 0 w 295275"/>
              <a:gd name="connsiteY10-76" fmla="*/ 303904 h 599179"/>
              <a:gd name="connsiteX11-77" fmla="*/ 5952 w 295275"/>
              <a:gd name="connsiteY11-78" fmla="*/ 269304 h 599179"/>
              <a:gd name="connsiteX12-79" fmla="*/ 204540 w 295275"/>
              <a:gd name="connsiteY12-80" fmla="*/ 547 h 599179"/>
              <a:gd name="connsiteX13-81" fmla="*/ 207995 w 295275"/>
              <a:gd name="connsiteY13-82" fmla="*/ 0 h 599179"/>
              <a:gd name="connsiteX0-83" fmla="*/ 207995 w 295275"/>
              <a:gd name="connsiteY0-84" fmla="*/ 0 h 599179"/>
              <a:gd name="connsiteX1-85" fmla="*/ 218480 w 295275"/>
              <a:gd name="connsiteY1-86" fmla="*/ 17025 h 599179"/>
              <a:gd name="connsiteX2-87" fmla="*/ 263922 w 295275"/>
              <a:gd name="connsiteY2-88" fmla="*/ 59952 h 599179"/>
              <a:gd name="connsiteX3-89" fmla="*/ 275967 w 295275"/>
              <a:gd name="connsiteY3-90" fmla="*/ 66705 h 599179"/>
              <a:gd name="connsiteX4-91" fmla="*/ 258864 w 295275"/>
              <a:gd name="connsiteY4-92" fmla="*/ 77309 h 599179"/>
              <a:gd name="connsiteX5-93" fmla="*/ 152376 w 295275"/>
              <a:gd name="connsiteY5-94" fmla="*/ 303904 h 599179"/>
              <a:gd name="connsiteX6-95" fmla="*/ 295275 w 295275"/>
              <a:gd name="connsiteY6-96" fmla="*/ 303904 h 599179"/>
              <a:gd name="connsiteX7-97" fmla="*/ 295275 w 295275"/>
              <a:gd name="connsiteY7-98" fmla="*/ 599179 h 599179"/>
              <a:gd name="connsiteX8-99" fmla="*/ 0 w 295275"/>
              <a:gd name="connsiteY8-100" fmla="*/ 599179 h 599179"/>
              <a:gd name="connsiteX9-101" fmla="*/ 0 w 295275"/>
              <a:gd name="connsiteY9-102" fmla="*/ 303904 h 599179"/>
              <a:gd name="connsiteX10-103" fmla="*/ 5952 w 295275"/>
              <a:gd name="connsiteY10-104" fmla="*/ 269304 h 599179"/>
              <a:gd name="connsiteX11-105" fmla="*/ 204540 w 295275"/>
              <a:gd name="connsiteY11-106" fmla="*/ 547 h 599179"/>
              <a:gd name="connsiteX12-107" fmla="*/ 207995 w 295275"/>
              <a:gd name="connsiteY12-108" fmla="*/ 0 h 599179"/>
              <a:gd name="connsiteX0-109" fmla="*/ 207995 w 295275"/>
              <a:gd name="connsiteY0-110" fmla="*/ 0 h 599179"/>
              <a:gd name="connsiteX1-111" fmla="*/ 218480 w 295275"/>
              <a:gd name="connsiteY1-112" fmla="*/ 17025 h 599179"/>
              <a:gd name="connsiteX2-113" fmla="*/ 263922 w 295275"/>
              <a:gd name="connsiteY2-114" fmla="*/ 59952 h 599179"/>
              <a:gd name="connsiteX3-115" fmla="*/ 275967 w 295275"/>
              <a:gd name="connsiteY3-116" fmla="*/ 66705 h 599179"/>
              <a:gd name="connsiteX4-117" fmla="*/ 258864 w 295275"/>
              <a:gd name="connsiteY4-118" fmla="*/ 77309 h 599179"/>
              <a:gd name="connsiteX5-119" fmla="*/ 152376 w 295275"/>
              <a:gd name="connsiteY5-120" fmla="*/ 303904 h 599179"/>
              <a:gd name="connsiteX6-121" fmla="*/ 295275 w 295275"/>
              <a:gd name="connsiteY6-122" fmla="*/ 303904 h 599179"/>
              <a:gd name="connsiteX7-123" fmla="*/ 295275 w 295275"/>
              <a:gd name="connsiteY7-124" fmla="*/ 599179 h 599179"/>
              <a:gd name="connsiteX8-125" fmla="*/ 0 w 295275"/>
              <a:gd name="connsiteY8-126" fmla="*/ 599179 h 599179"/>
              <a:gd name="connsiteX9-127" fmla="*/ 0 w 295275"/>
              <a:gd name="connsiteY9-128" fmla="*/ 303904 h 599179"/>
              <a:gd name="connsiteX10-129" fmla="*/ 5952 w 295275"/>
              <a:gd name="connsiteY10-130" fmla="*/ 269304 h 599179"/>
              <a:gd name="connsiteX11-131" fmla="*/ 204540 w 295275"/>
              <a:gd name="connsiteY11-132" fmla="*/ 547 h 599179"/>
              <a:gd name="connsiteX12-133" fmla="*/ 207995 w 295275"/>
              <a:gd name="connsiteY12-134" fmla="*/ 0 h 599179"/>
              <a:gd name="connsiteX0-135" fmla="*/ 207995 w 295275"/>
              <a:gd name="connsiteY0-136" fmla="*/ 0 h 599179"/>
              <a:gd name="connsiteX1-137" fmla="*/ 218480 w 295275"/>
              <a:gd name="connsiteY1-138" fmla="*/ 17025 h 599179"/>
              <a:gd name="connsiteX2-139" fmla="*/ 263922 w 295275"/>
              <a:gd name="connsiteY2-140" fmla="*/ 59952 h 599179"/>
              <a:gd name="connsiteX3-141" fmla="*/ 275967 w 295275"/>
              <a:gd name="connsiteY3-142" fmla="*/ 66705 h 599179"/>
              <a:gd name="connsiteX4-143" fmla="*/ 152376 w 295275"/>
              <a:gd name="connsiteY4-144" fmla="*/ 303904 h 599179"/>
              <a:gd name="connsiteX5-145" fmla="*/ 295275 w 295275"/>
              <a:gd name="connsiteY5-146" fmla="*/ 303904 h 599179"/>
              <a:gd name="connsiteX6-147" fmla="*/ 295275 w 295275"/>
              <a:gd name="connsiteY6-148" fmla="*/ 599179 h 599179"/>
              <a:gd name="connsiteX7-149" fmla="*/ 0 w 295275"/>
              <a:gd name="connsiteY7-150" fmla="*/ 599179 h 599179"/>
              <a:gd name="connsiteX8-151" fmla="*/ 0 w 295275"/>
              <a:gd name="connsiteY8-152" fmla="*/ 303904 h 599179"/>
              <a:gd name="connsiteX9-153" fmla="*/ 5952 w 295275"/>
              <a:gd name="connsiteY9-154" fmla="*/ 269304 h 599179"/>
              <a:gd name="connsiteX10-155" fmla="*/ 204540 w 295275"/>
              <a:gd name="connsiteY10-156" fmla="*/ 547 h 599179"/>
              <a:gd name="connsiteX11-157" fmla="*/ 207995 w 295275"/>
              <a:gd name="connsiteY11-158" fmla="*/ 0 h 599179"/>
              <a:gd name="connsiteX0-159" fmla="*/ 207995 w 295275"/>
              <a:gd name="connsiteY0-160" fmla="*/ 0 h 599179"/>
              <a:gd name="connsiteX1-161" fmla="*/ 218480 w 295275"/>
              <a:gd name="connsiteY1-162" fmla="*/ 17025 h 599179"/>
              <a:gd name="connsiteX2-163" fmla="*/ 263922 w 295275"/>
              <a:gd name="connsiteY2-164" fmla="*/ 59952 h 599179"/>
              <a:gd name="connsiteX3-165" fmla="*/ 275967 w 295275"/>
              <a:gd name="connsiteY3-166" fmla="*/ 66705 h 599179"/>
              <a:gd name="connsiteX4-167" fmla="*/ 152376 w 295275"/>
              <a:gd name="connsiteY4-168" fmla="*/ 303904 h 599179"/>
              <a:gd name="connsiteX5-169" fmla="*/ 295275 w 295275"/>
              <a:gd name="connsiteY5-170" fmla="*/ 303904 h 599179"/>
              <a:gd name="connsiteX6-171" fmla="*/ 295275 w 295275"/>
              <a:gd name="connsiteY6-172" fmla="*/ 599179 h 599179"/>
              <a:gd name="connsiteX7-173" fmla="*/ 0 w 295275"/>
              <a:gd name="connsiteY7-174" fmla="*/ 599179 h 599179"/>
              <a:gd name="connsiteX8-175" fmla="*/ 0 w 295275"/>
              <a:gd name="connsiteY8-176" fmla="*/ 303904 h 599179"/>
              <a:gd name="connsiteX9-177" fmla="*/ 5952 w 295275"/>
              <a:gd name="connsiteY9-178" fmla="*/ 269304 h 599179"/>
              <a:gd name="connsiteX10-179" fmla="*/ 204540 w 295275"/>
              <a:gd name="connsiteY10-180" fmla="*/ 547 h 599179"/>
              <a:gd name="connsiteX11-181" fmla="*/ 207995 w 295275"/>
              <a:gd name="connsiteY11-182" fmla="*/ 0 h 599179"/>
              <a:gd name="connsiteX0-183" fmla="*/ 207995 w 295275"/>
              <a:gd name="connsiteY0-184" fmla="*/ 0 h 599179"/>
              <a:gd name="connsiteX1-185" fmla="*/ 218480 w 295275"/>
              <a:gd name="connsiteY1-186" fmla="*/ 17025 h 599179"/>
              <a:gd name="connsiteX2-187" fmla="*/ 263922 w 295275"/>
              <a:gd name="connsiteY2-188" fmla="*/ 59952 h 599179"/>
              <a:gd name="connsiteX3-189" fmla="*/ 275967 w 295275"/>
              <a:gd name="connsiteY3-190" fmla="*/ 66705 h 599179"/>
              <a:gd name="connsiteX4-191" fmla="*/ 152376 w 295275"/>
              <a:gd name="connsiteY4-192" fmla="*/ 303904 h 599179"/>
              <a:gd name="connsiteX5-193" fmla="*/ 295275 w 295275"/>
              <a:gd name="connsiteY5-194" fmla="*/ 303904 h 599179"/>
              <a:gd name="connsiteX6-195" fmla="*/ 295275 w 295275"/>
              <a:gd name="connsiteY6-196" fmla="*/ 599179 h 599179"/>
              <a:gd name="connsiteX7-197" fmla="*/ 0 w 295275"/>
              <a:gd name="connsiteY7-198" fmla="*/ 599179 h 599179"/>
              <a:gd name="connsiteX8-199" fmla="*/ 0 w 295275"/>
              <a:gd name="connsiteY8-200" fmla="*/ 303904 h 599179"/>
              <a:gd name="connsiteX9-201" fmla="*/ 5952 w 295275"/>
              <a:gd name="connsiteY9-202" fmla="*/ 269304 h 599179"/>
              <a:gd name="connsiteX10-203" fmla="*/ 204540 w 295275"/>
              <a:gd name="connsiteY10-204" fmla="*/ 547 h 599179"/>
              <a:gd name="connsiteX11-205" fmla="*/ 207995 w 295275"/>
              <a:gd name="connsiteY11-206" fmla="*/ 0 h 599179"/>
              <a:gd name="connsiteX0-207" fmla="*/ 207995 w 295275"/>
              <a:gd name="connsiteY0-208" fmla="*/ 0 h 599179"/>
              <a:gd name="connsiteX1-209" fmla="*/ 218480 w 295275"/>
              <a:gd name="connsiteY1-210" fmla="*/ 17025 h 599179"/>
              <a:gd name="connsiteX2-211" fmla="*/ 263922 w 295275"/>
              <a:gd name="connsiteY2-212" fmla="*/ 59952 h 599179"/>
              <a:gd name="connsiteX3-213" fmla="*/ 275967 w 295275"/>
              <a:gd name="connsiteY3-214" fmla="*/ 66705 h 599179"/>
              <a:gd name="connsiteX4-215" fmla="*/ 152376 w 295275"/>
              <a:gd name="connsiteY4-216" fmla="*/ 303904 h 599179"/>
              <a:gd name="connsiteX5-217" fmla="*/ 295275 w 295275"/>
              <a:gd name="connsiteY5-218" fmla="*/ 303904 h 599179"/>
              <a:gd name="connsiteX6-219" fmla="*/ 295275 w 295275"/>
              <a:gd name="connsiteY6-220" fmla="*/ 599179 h 599179"/>
              <a:gd name="connsiteX7-221" fmla="*/ 0 w 295275"/>
              <a:gd name="connsiteY7-222" fmla="*/ 599179 h 599179"/>
              <a:gd name="connsiteX8-223" fmla="*/ 0 w 295275"/>
              <a:gd name="connsiteY8-224" fmla="*/ 303904 h 599179"/>
              <a:gd name="connsiteX9-225" fmla="*/ 5952 w 295275"/>
              <a:gd name="connsiteY9-226" fmla="*/ 269304 h 599179"/>
              <a:gd name="connsiteX10-227" fmla="*/ 204540 w 295275"/>
              <a:gd name="connsiteY10-228" fmla="*/ 547 h 599179"/>
              <a:gd name="connsiteX11-229" fmla="*/ 207995 w 295275"/>
              <a:gd name="connsiteY11-230" fmla="*/ 0 h 599179"/>
              <a:gd name="connsiteX0-231" fmla="*/ 207995 w 295275"/>
              <a:gd name="connsiteY0-232" fmla="*/ 0 h 599179"/>
              <a:gd name="connsiteX1-233" fmla="*/ 218480 w 295275"/>
              <a:gd name="connsiteY1-234" fmla="*/ 17025 h 599179"/>
              <a:gd name="connsiteX2-235" fmla="*/ 263922 w 295275"/>
              <a:gd name="connsiteY2-236" fmla="*/ 59952 h 599179"/>
              <a:gd name="connsiteX3-237" fmla="*/ 275967 w 295275"/>
              <a:gd name="connsiteY3-238" fmla="*/ 66705 h 599179"/>
              <a:gd name="connsiteX4-239" fmla="*/ 152376 w 295275"/>
              <a:gd name="connsiteY4-240" fmla="*/ 303904 h 599179"/>
              <a:gd name="connsiteX5-241" fmla="*/ 295275 w 295275"/>
              <a:gd name="connsiteY5-242" fmla="*/ 303904 h 599179"/>
              <a:gd name="connsiteX6-243" fmla="*/ 295275 w 295275"/>
              <a:gd name="connsiteY6-244" fmla="*/ 599179 h 599179"/>
              <a:gd name="connsiteX7-245" fmla="*/ 0 w 295275"/>
              <a:gd name="connsiteY7-246" fmla="*/ 599179 h 599179"/>
              <a:gd name="connsiteX8-247" fmla="*/ 0 w 295275"/>
              <a:gd name="connsiteY8-248" fmla="*/ 303904 h 599179"/>
              <a:gd name="connsiteX9-249" fmla="*/ 204540 w 295275"/>
              <a:gd name="connsiteY9-250" fmla="*/ 547 h 599179"/>
              <a:gd name="connsiteX10-251" fmla="*/ 207995 w 295275"/>
              <a:gd name="connsiteY10-252" fmla="*/ 0 h 599179"/>
              <a:gd name="connsiteX0-253" fmla="*/ 207995 w 295275"/>
              <a:gd name="connsiteY0-254" fmla="*/ 0 h 599179"/>
              <a:gd name="connsiteX1-255" fmla="*/ 218480 w 295275"/>
              <a:gd name="connsiteY1-256" fmla="*/ 17025 h 599179"/>
              <a:gd name="connsiteX2-257" fmla="*/ 263922 w 295275"/>
              <a:gd name="connsiteY2-258" fmla="*/ 59952 h 599179"/>
              <a:gd name="connsiteX3-259" fmla="*/ 275967 w 295275"/>
              <a:gd name="connsiteY3-260" fmla="*/ 66705 h 599179"/>
              <a:gd name="connsiteX4-261" fmla="*/ 152376 w 295275"/>
              <a:gd name="connsiteY4-262" fmla="*/ 303904 h 599179"/>
              <a:gd name="connsiteX5-263" fmla="*/ 295275 w 295275"/>
              <a:gd name="connsiteY5-264" fmla="*/ 303904 h 599179"/>
              <a:gd name="connsiteX6-265" fmla="*/ 295275 w 295275"/>
              <a:gd name="connsiteY6-266" fmla="*/ 599179 h 599179"/>
              <a:gd name="connsiteX7-267" fmla="*/ 0 w 295275"/>
              <a:gd name="connsiteY7-268" fmla="*/ 599179 h 599179"/>
              <a:gd name="connsiteX8-269" fmla="*/ 0 w 295275"/>
              <a:gd name="connsiteY8-270" fmla="*/ 303904 h 599179"/>
              <a:gd name="connsiteX9-271" fmla="*/ 204540 w 295275"/>
              <a:gd name="connsiteY9-272" fmla="*/ 547 h 599179"/>
              <a:gd name="connsiteX10-273" fmla="*/ 207995 w 295275"/>
              <a:gd name="connsiteY10-274" fmla="*/ 0 h 599179"/>
              <a:gd name="connsiteX0-275" fmla="*/ 207995 w 295275"/>
              <a:gd name="connsiteY0-276" fmla="*/ 0 h 599179"/>
              <a:gd name="connsiteX1-277" fmla="*/ 218480 w 295275"/>
              <a:gd name="connsiteY1-278" fmla="*/ 17025 h 599179"/>
              <a:gd name="connsiteX2-279" fmla="*/ 263922 w 295275"/>
              <a:gd name="connsiteY2-280" fmla="*/ 59952 h 599179"/>
              <a:gd name="connsiteX3-281" fmla="*/ 275967 w 295275"/>
              <a:gd name="connsiteY3-282" fmla="*/ 66705 h 599179"/>
              <a:gd name="connsiteX4-283" fmla="*/ 152376 w 295275"/>
              <a:gd name="connsiteY4-284" fmla="*/ 303904 h 599179"/>
              <a:gd name="connsiteX5-285" fmla="*/ 295275 w 295275"/>
              <a:gd name="connsiteY5-286" fmla="*/ 303904 h 599179"/>
              <a:gd name="connsiteX6-287" fmla="*/ 295275 w 295275"/>
              <a:gd name="connsiteY6-288" fmla="*/ 599179 h 599179"/>
              <a:gd name="connsiteX7-289" fmla="*/ 0 w 295275"/>
              <a:gd name="connsiteY7-290" fmla="*/ 599179 h 599179"/>
              <a:gd name="connsiteX8-291" fmla="*/ 0 w 295275"/>
              <a:gd name="connsiteY8-292" fmla="*/ 303904 h 599179"/>
              <a:gd name="connsiteX9-293" fmla="*/ 207995 w 295275"/>
              <a:gd name="connsiteY9-294" fmla="*/ 0 h 599179"/>
              <a:gd name="connsiteX0-295" fmla="*/ 207995 w 295275"/>
              <a:gd name="connsiteY0-296" fmla="*/ 0 h 599179"/>
              <a:gd name="connsiteX1-297" fmla="*/ 218480 w 295275"/>
              <a:gd name="connsiteY1-298" fmla="*/ 17025 h 599179"/>
              <a:gd name="connsiteX2-299" fmla="*/ 263922 w 295275"/>
              <a:gd name="connsiteY2-300" fmla="*/ 59952 h 599179"/>
              <a:gd name="connsiteX3-301" fmla="*/ 275967 w 295275"/>
              <a:gd name="connsiteY3-302" fmla="*/ 66705 h 599179"/>
              <a:gd name="connsiteX4-303" fmla="*/ 152376 w 295275"/>
              <a:gd name="connsiteY4-304" fmla="*/ 303904 h 599179"/>
              <a:gd name="connsiteX5-305" fmla="*/ 295275 w 295275"/>
              <a:gd name="connsiteY5-306" fmla="*/ 303904 h 599179"/>
              <a:gd name="connsiteX6-307" fmla="*/ 295275 w 295275"/>
              <a:gd name="connsiteY6-308" fmla="*/ 599179 h 599179"/>
              <a:gd name="connsiteX7-309" fmla="*/ 0 w 295275"/>
              <a:gd name="connsiteY7-310" fmla="*/ 599179 h 599179"/>
              <a:gd name="connsiteX8-311" fmla="*/ 0 w 295275"/>
              <a:gd name="connsiteY8-312" fmla="*/ 303904 h 599179"/>
              <a:gd name="connsiteX9-313" fmla="*/ 207995 w 295275"/>
              <a:gd name="connsiteY9-314" fmla="*/ 0 h 599179"/>
              <a:gd name="connsiteX0-315" fmla="*/ 207995 w 295275"/>
              <a:gd name="connsiteY0-316" fmla="*/ 0 h 599179"/>
              <a:gd name="connsiteX1-317" fmla="*/ 218480 w 295275"/>
              <a:gd name="connsiteY1-318" fmla="*/ 17025 h 599179"/>
              <a:gd name="connsiteX2-319" fmla="*/ 263922 w 295275"/>
              <a:gd name="connsiteY2-320" fmla="*/ 59952 h 599179"/>
              <a:gd name="connsiteX3-321" fmla="*/ 275967 w 295275"/>
              <a:gd name="connsiteY3-322" fmla="*/ 66705 h 599179"/>
              <a:gd name="connsiteX4-323" fmla="*/ 152376 w 295275"/>
              <a:gd name="connsiteY4-324" fmla="*/ 303904 h 599179"/>
              <a:gd name="connsiteX5-325" fmla="*/ 295275 w 295275"/>
              <a:gd name="connsiteY5-326" fmla="*/ 303904 h 599179"/>
              <a:gd name="connsiteX6-327" fmla="*/ 295275 w 295275"/>
              <a:gd name="connsiteY6-328" fmla="*/ 599179 h 599179"/>
              <a:gd name="connsiteX7-329" fmla="*/ 0 w 295275"/>
              <a:gd name="connsiteY7-330" fmla="*/ 599179 h 599179"/>
              <a:gd name="connsiteX8-331" fmla="*/ 0 w 295275"/>
              <a:gd name="connsiteY8-332" fmla="*/ 303904 h 599179"/>
              <a:gd name="connsiteX9-333" fmla="*/ 207995 w 295275"/>
              <a:gd name="connsiteY9-334" fmla="*/ 0 h 599179"/>
              <a:gd name="connsiteX0-335" fmla="*/ 207995 w 295275"/>
              <a:gd name="connsiteY0-336" fmla="*/ 0 h 599179"/>
              <a:gd name="connsiteX1-337" fmla="*/ 218480 w 295275"/>
              <a:gd name="connsiteY1-338" fmla="*/ 17025 h 599179"/>
              <a:gd name="connsiteX2-339" fmla="*/ 263922 w 295275"/>
              <a:gd name="connsiteY2-340" fmla="*/ 59952 h 599179"/>
              <a:gd name="connsiteX3-341" fmla="*/ 275967 w 295275"/>
              <a:gd name="connsiteY3-342" fmla="*/ 66705 h 599179"/>
              <a:gd name="connsiteX4-343" fmla="*/ 152376 w 295275"/>
              <a:gd name="connsiteY4-344" fmla="*/ 303904 h 599179"/>
              <a:gd name="connsiteX5-345" fmla="*/ 295275 w 295275"/>
              <a:gd name="connsiteY5-346" fmla="*/ 303904 h 599179"/>
              <a:gd name="connsiteX6-347" fmla="*/ 295275 w 295275"/>
              <a:gd name="connsiteY6-348" fmla="*/ 599179 h 599179"/>
              <a:gd name="connsiteX7-349" fmla="*/ 0 w 295275"/>
              <a:gd name="connsiteY7-350" fmla="*/ 599179 h 599179"/>
              <a:gd name="connsiteX8-351" fmla="*/ 0 w 295275"/>
              <a:gd name="connsiteY8-352" fmla="*/ 303904 h 599179"/>
              <a:gd name="connsiteX9-353" fmla="*/ 207995 w 295275"/>
              <a:gd name="connsiteY9-354" fmla="*/ 0 h 599179"/>
              <a:gd name="connsiteX0-355" fmla="*/ 207995 w 295275"/>
              <a:gd name="connsiteY0-356" fmla="*/ 0 h 599179"/>
              <a:gd name="connsiteX1-357" fmla="*/ 218480 w 295275"/>
              <a:gd name="connsiteY1-358" fmla="*/ 17025 h 599179"/>
              <a:gd name="connsiteX2-359" fmla="*/ 263922 w 295275"/>
              <a:gd name="connsiteY2-360" fmla="*/ 59952 h 599179"/>
              <a:gd name="connsiteX3-361" fmla="*/ 275967 w 295275"/>
              <a:gd name="connsiteY3-362" fmla="*/ 66705 h 599179"/>
              <a:gd name="connsiteX4-363" fmla="*/ 152376 w 295275"/>
              <a:gd name="connsiteY4-364" fmla="*/ 303904 h 599179"/>
              <a:gd name="connsiteX5-365" fmla="*/ 295275 w 295275"/>
              <a:gd name="connsiteY5-366" fmla="*/ 303904 h 599179"/>
              <a:gd name="connsiteX6-367" fmla="*/ 295275 w 295275"/>
              <a:gd name="connsiteY6-368" fmla="*/ 599179 h 599179"/>
              <a:gd name="connsiteX7-369" fmla="*/ 0 w 295275"/>
              <a:gd name="connsiteY7-370" fmla="*/ 599179 h 599179"/>
              <a:gd name="connsiteX8-371" fmla="*/ 0 w 295275"/>
              <a:gd name="connsiteY8-372" fmla="*/ 303904 h 599179"/>
              <a:gd name="connsiteX9-373" fmla="*/ 207995 w 295275"/>
              <a:gd name="connsiteY9-374" fmla="*/ 0 h 599179"/>
              <a:gd name="connsiteX0-375" fmla="*/ 207995 w 295275"/>
              <a:gd name="connsiteY0-376" fmla="*/ 0 h 599179"/>
              <a:gd name="connsiteX1-377" fmla="*/ 218480 w 295275"/>
              <a:gd name="connsiteY1-378" fmla="*/ 17025 h 599179"/>
              <a:gd name="connsiteX2-379" fmla="*/ 263922 w 295275"/>
              <a:gd name="connsiteY2-380" fmla="*/ 59952 h 599179"/>
              <a:gd name="connsiteX3-381" fmla="*/ 275967 w 295275"/>
              <a:gd name="connsiteY3-382" fmla="*/ 66705 h 599179"/>
              <a:gd name="connsiteX4-383" fmla="*/ 152376 w 295275"/>
              <a:gd name="connsiteY4-384" fmla="*/ 303904 h 599179"/>
              <a:gd name="connsiteX5-385" fmla="*/ 295275 w 295275"/>
              <a:gd name="connsiteY5-386" fmla="*/ 303904 h 599179"/>
              <a:gd name="connsiteX6-387" fmla="*/ 295275 w 295275"/>
              <a:gd name="connsiteY6-388" fmla="*/ 599179 h 599179"/>
              <a:gd name="connsiteX7-389" fmla="*/ 0 w 295275"/>
              <a:gd name="connsiteY7-390" fmla="*/ 599179 h 599179"/>
              <a:gd name="connsiteX8-391" fmla="*/ 0 w 295275"/>
              <a:gd name="connsiteY8-392" fmla="*/ 303904 h 599179"/>
              <a:gd name="connsiteX9-393" fmla="*/ 207995 w 295275"/>
              <a:gd name="connsiteY9-394" fmla="*/ 0 h 599179"/>
              <a:gd name="connsiteX0-395" fmla="*/ 207995 w 295275"/>
              <a:gd name="connsiteY0-396" fmla="*/ 0 h 599179"/>
              <a:gd name="connsiteX1-397" fmla="*/ 218480 w 295275"/>
              <a:gd name="connsiteY1-398" fmla="*/ 17025 h 599179"/>
              <a:gd name="connsiteX2-399" fmla="*/ 263922 w 295275"/>
              <a:gd name="connsiteY2-400" fmla="*/ 59952 h 599179"/>
              <a:gd name="connsiteX3-401" fmla="*/ 275967 w 295275"/>
              <a:gd name="connsiteY3-402" fmla="*/ 66705 h 599179"/>
              <a:gd name="connsiteX4-403" fmla="*/ 152376 w 295275"/>
              <a:gd name="connsiteY4-404" fmla="*/ 303904 h 599179"/>
              <a:gd name="connsiteX5-405" fmla="*/ 295275 w 295275"/>
              <a:gd name="connsiteY5-406" fmla="*/ 303904 h 599179"/>
              <a:gd name="connsiteX6-407" fmla="*/ 295275 w 295275"/>
              <a:gd name="connsiteY6-408" fmla="*/ 599179 h 599179"/>
              <a:gd name="connsiteX7-409" fmla="*/ 0 w 295275"/>
              <a:gd name="connsiteY7-410" fmla="*/ 599179 h 599179"/>
              <a:gd name="connsiteX8-411" fmla="*/ 0 w 295275"/>
              <a:gd name="connsiteY8-412" fmla="*/ 303904 h 599179"/>
              <a:gd name="connsiteX9-413" fmla="*/ 207995 w 295275"/>
              <a:gd name="connsiteY9-414" fmla="*/ 0 h 599179"/>
              <a:gd name="connsiteX0-415" fmla="*/ 207995 w 295275"/>
              <a:gd name="connsiteY0-416" fmla="*/ 0 h 599179"/>
              <a:gd name="connsiteX1-417" fmla="*/ 218480 w 295275"/>
              <a:gd name="connsiteY1-418" fmla="*/ 17025 h 599179"/>
              <a:gd name="connsiteX2-419" fmla="*/ 263922 w 295275"/>
              <a:gd name="connsiteY2-420" fmla="*/ 59952 h 599179"/>
              <a:gd name="connsiteX3-421" fmla="*/ 275967 w 295275"/>
              <a:gd name="connsiteY3-422" fmla="*/ 66705 h 599179"/>
              <a:gd name="connsiteX4-423" fmla="*/ 152376 w 295275"/>
              <a:gd name="connsiteY4-424" fmla="*/ 303904 h 599179"/>
              <a:gd name="connsiteX5-425" fmla="*/ 295275 w 295275"/>
              <a:gd name="connsiteY5-426" fmla="*/ 303904 h 599179"/>
              <a:gd name="connsiteX6-427" fmla="*/ 295275 w 295275"/>
              <a:gd name="connsiteY6-428" fmla="*/ 599179 h 599179"/>
              <a:gd name="connsiteX7-429" fmla="*/ 0 w 295275"/>
              <a:gd name="connsiteY7-430" fmla="*/ 599179 h 599179"/>
              <a:gd name="connsiteX8-431" fmla="*/ 0 w 295275"/>
              <a:gd name="connsiteY8-432" fmla="*/ 334942 h 599179"/>
              <a:gd name="connsiteX9-433" fmla="*/ 207995 w 295275"/>
              <a:gd name="connsiteY9-434" fmla="*/ 0 h 599179"/>
              <a:gd name="connsiteX0-435" fmla="*/ 207995 w 295275"/>
              <a:gd name="connsiteY0-436" fmla="*/ 0 h 599179"/>
              <a:gd name="connsiteX1-437" fmla="*/ 218480 w 295275"/>
              <a:gd name="connsiteY1-438" fmla="*/ 17025 h 599179"/>
              <a:gd name="connsiteX2-439" fmla="*/ 263922 w 295275"/>
              <a:gd name="connsiteY2-440" fmla="*/ 59952 h 599179"/>
              <a:gd name="connsiteX3-441" fmla="*/ 275967 w 295275"/>
              <a:gd name="connsiteY3-442" fmla="*/ 66705 h 599179"/>
              <a:gd name="connsiteX4-443" fmla="*/ 152376 w 295275"/>
              <a:gd name="connsiteY4-444" fmla="*/ 303904 h 599179"/>
              <a:gd name="connsiteX5-445" fmla="*/ 295275 w 295275"/>
              <a:gd name="connsiteY5-446" fmla="*/ 303904 h 599179"/>
              <a:gd name="connsiteX6-447" fmla="*/ 295275 w 295275"/>
              <a:gd name="connsiteY6-448" fmla="*/ 599179 h 599179"/>
              <a:gd name="connsiteX7-449" fmla="*/ 0 w 295275"/>
              <a:gd name="connsiteY7-450" fmla="*/ 599179 h 599179"/>
              <a:gd name="connsiteX8-451" fmla="*/ 0 w 295275"/>
              <a:gd name="connsiteY8-452" fmla="*/ 334942 h 599179"/>
              <a:gd name="connsiteX9-453" fmla="*/ 207995 w 295275"/>
              <a:gd name="connsiteY9-454" fmla="*/ 0 h 599179"/>
              <a:gd name="connsiteX0-455" fmla="*/ 207995 w 295275"/>
              <a:gd name="connsiteY0-456" fmla="*/ 0 h 599179"/>
              <a:gd name="connsiteX1-457" fmla="*/ 218480 w 295275"/>
              <a:gd name="connsiteY1-458" fmla="*/ 17025 h 599179"/>
              <a:gd name="connsiteX2-459" fmla="*/ 263922 w 295275"/>
              <a:gd name="connsiteY2-460" fmla="*/ 59952 h 599179"/>
              <a:gd name="connsiteX3-461" fmla="*/ 275967 w 295275"/>
              <a:gd name="connsiteY3-462" fmla="*/ 66705 h 599179"/>
              <a:gd name="connsiteX4-463" fmla="*/ 152376 w 295275"/>
              <a:gd name="connsiteY4-464" fmla="*/ 303904 h 599179"/>
              <a:gd name="connsiteX5-465" fmla="*/ 295275 w 295275"/>
              <a:gd name="connsiteY5-466" fmla="*/ 303904 h 599179"/>
              <a:gd name="connsiteX6-467" fmla="*/ 295275 w 295275"/>
              <a:gd name="connsiteY6-468" fmla="*/ 599179 h 599179"/>
              <a:gd name="connsiteX7-469" fmla="*/ 0 w 295275"/>
              <a:gd name="connsiteY7-470" fmla="*/ 599179 h 599179"/>
              <a:gd name="connsiteX8-471" fmla="*/ 0 w 295275"/>
              <a:gd name="connsiteY8-472" fmla="*/ 334942 h 599179"/>
              <a:gd name="connsiteX9-473" fmla="*/ 207995 w 295275"/>
              <a:gd name="connsiteY9-474" fmla="*/ 0 h 599179"/>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295275" h="599179">
                <a:moveTo>
                  <a:pt x="207995" y="0"/>
                </a:moveTo>
                <a:lnTo>
                  <a:pt x="218480" y="17025"/>
                </a:lnTo>
                <a:cubicBezTo>
                  <a:pt x="231034" y="32364"/>
                  <a:pt x="246314" y="46986"/>
                  <a:pt x="263922" y="59952"/>
                </a:cubicBezTo>
                <a:lnTo>
                  <a:pt x="275967" y="66705"/>
                </a:lnTo>
                <a:cubicBezTo>
                  <a:pt x="274744" y="66607"/>
                  <a:pt x="166924" y="148026"/>
                  <a:pt x="152376" y="303904"/>
                </a:cubicBezTo>
                <a:lnTo>
                  <a:pt x="295275" y="303904"/>
                </a:lnTo>
                <a:lnTo>
                  <a:pt x="295275" y="599179"/>
                </a:lnTo>
                <a:lnTo>
                  <a:pt x="0" y="599179"/>
                </a:lnTo>
                <a:lnTo>
                  <a:pt x="0" y="334942"/>
                </a:lnTo>
                <a:cubicBezTo>
                  <a:pt x="10368" y="113589"/>
                  <a:pt x="207637" y="2353"/>
                  <a:pt x="207995" y="0"/>
                </a:cubicBezTo>
                <a:close/>
              </a:path>
            </a:pathLst>
          </a:custGeom>
          <a:solidFill>
            <a:srgbClr val="81AFE0">
              <a:alpha val="35000"/>
            </a:srgbClr>
          </a:solidFill>
          <a:ln w="31750" cap="rnd">
            <a:noFill/>
            <a:round/>
          </a:ln>
        </p:spPr>
        <p:style>
          <a:lnRef idx="2">
            <a:srgbClr val="81AFE0">
              <a:shade val="50000"/>
            </a:srgbClr>
          </a:lnRef>
          <a:fillRef idx="1">
            <a:srgbClr val="81AFE0"/>
          </a:fillRef>
          <a:effectRef idx="0">
            <a:srgbClr val="81AFE0"/>
          </a:effectRef>
          <a:fontRef idx="minor">
            <a:sysClr val="window" lastClr="FFFFFF"/>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latin typeface="Arial" pitchFamily="34" charset="0"/>
              <a:ea typeface="微软雅黑" panose="020b0503020204020204" pitchFamily="34" charset="-122"/>
            </a:endParaRPr>
          </a:p>
        </p:txBody>
      </p:sp>
      <p:sp>
        <p:nvSpPr>
          <p:cNvPr id="12" name="任意多边形: 形状 11"/>
          <p:cNvSpPr>
            <a:spLocks noChangeAspect="1"/>
          </p:cNvSpPr>
          <p:nvPr>
            <p:custDataLst>
              <p:tags r:id="rId7"/>
            </p:custDataLst>
          </p:nvPr>
        </p:nvSpPr>
        <p:spPr>
          <a:xfrm rot="10800000">
            <a:off x="11279240" y="674107"/>
            <a:ext cx="282076" cy="572396"/>
          </a:xfrm>
          <a:custGeom>
            <a:gdLst>
              <a:gd name="connsiteX0" fmla="*/ 207995 w 295275"/>
              <a:gd name="connsiteY0" fmla="*/ 0 h 599179"/>
              <a:gd name="connsiteX1" fmla="*/ 218480 w 295275"/>
              <a:gd name="connsiteY1" fmla="*/ 17025 h 599179"/>
              <a:gd name="connsiteX2" fmla="*/ 263922 w 295275"/>
              <a:gd name="connsiteY2" fmla="*/ 59952 h 599179"/>
              <a:gd name="connsiteX3" fmla="*/ 275967 w 295275"/>
              <a:gd name="connsiteY3" fmla="*/ 66705 h 599179"/>
              <a:gd name="connsiteX4" fmla="*/ 258864 w 295275"/>
              <a:gd name="connsiteY4" fmla="*/ 77309 h 599179"/>
              <a:gd name="connsiteX5" fmla="*/ 164932 w 295275"/>
              <a:gd name="connsiteY5" fmla="*/ 229252 h 599179"/>
              <a:gd name="connsiteX6" fmla="*/ 145322 w 295275"/>
              <a:gd name="connsiteY6" fmla="*/ 303904 h 599179"/>
              <a:gd name="connsiteX7" fmla="*/ 295275 w 295275"/>
              <a:gd name="connsiteY7" fmla="*/ 303904 h 599179"/>
              <a:gd name="connsiteX8" fmla="*/ 295275 w 295275"/>
              <a:gd name="connsiteY8" fmla="*/ 599179 h 599179"/>
              <a:gd name="connsiteX9" fmla="*/ 0 w 295275"/>
              <a:gd name="connsiteY9" fmla="*/ 599179 h 599179"/>
              <a:gd name="connsiteX10" fmla="*/ 0 w 295275"/>
              <a:gd name="connsiteY10" fmla="*/ 303904 h 599179"/>
              <a:gd name="connsiteX11" fmla="*/ 5952 w 295275"/>
              <a:gd name="connsiteY11" fmla="*/ 269304 h 599179"/>
              <a:gd name="connsiteX12" fmla="*/ 204540 w 295275"/>
              <a:gd name="connsiteY12" fmla="*/ 547 h 599179"/>
              <a:gd name="connsiteX0-1" fmla="*/ 207995 w 295275"/>
              <a:gd name="connsiteY0-2" fmla="*/ 0 h 599179"/>
              <a:gd name="connsiteX1-3" fmla="*/ 218480 w 295275"/>
              <a:gd name="connsiteY1-4" fmla="*/ 17025 h 599179"/>
              <a:gd name="connsiteX2-5" fmla="*/ 263922 w 295275"/>
              <a:gd name="connsiteY2-6" fmla="*/ 59952 h 599179"/>
              <a:gd name="connsiteX3-7" fmla="*/ 275967 w 295275"/>
              <a:gd name="connsiteY3-8" fmla="*/ 66705 h 599179"/>
              <a:gd name="connsiteX4-9" fmla="*/ 258864 w 295275"/>
              <a:gd name="connsiteY4-10" fmla="*/ 77309 h 599179"/>
              <a:gd name="connsiteX5-11" fmla="*/ 164932 w 295275"/>
              <a:gd name="connsiteY5-12" fmla="*/ 229252 h 599179"/>
              <a:gd name="connsiteX6-13" fmla="*/ 152376 w 295275"/>
              <a:gd name="connsiteY6-14" fmla="*/ 303904 h 599179"/>
              <a:gd name="connsiteX7-15" fmla="*/ 295275 w 295275"/>
              <a:gd name="connsiteY7-16" fmla="*/ 303904 h 599179"/>
              <a:gd name="connsiteX8-17" fmla="*/ 295275 w 295275"/>
              <a:gd name="connsiteY8-18" fmla="*/ 599179 h 599179"/>
              <a:gd name="connsiteX9-19" fmla="*/ 0 w 295275"/>
              <a:gd name="connsiteY9-20" fmla="*/ 599179 h 599179"/>
              <a:gd name="connsiteX10-21" fmla="*/ 0 w 295275"/>
              <a:gd name="connsiteY10-22" fmla="*/ 303904 h 599179"/>
              <a:gd name="connsiteX11-23" fmla="*/ 5952 w 295275"/>
              <a:gd name="connsiteY11-24" fmla="*/ 269304 h 599179"/>
              <a:gd name="connsiteX12-25" fmla="*/ 204540 w 295275"/>
              <a:gd name="connsiteY12-26" fmla="*/ 547 h 599179"/>
              <a:gd name="connsiteX13" fmla="*/ 207995 w 295275"/>
              <a:gd name="connsiteY13" fmla="*/ 0 h 599179"/>
              <a:gd name="connsiteX0-27" fmla="*/ 207995 w 295275"/>
              <a:gd name="connsiteY0-28" fmla="*/ 0 h 599179"/>
              <a:gd name="connsiteX1-29" fmla="*/ 218480 w 295275"/>
              <a:gd name="connsiteY1-30" fmla="*/ 17025 h 599179"/>
              <a:gd name="connsiteX2-31" fmla="*/ 263922 w 295275"/>
              <a:gd name="connsiteY2-32" fmla="*/ 59952 h 599179"/>
              <a:gd name="connsiteX3-33" fmla="*/ 275967 w 295275"/>
              <a:gd name="connsiteY3-34" fmla="*/ 66705 h 599179"/>
              <a:gd name="connsiteX4-35" fmla="*/ 258864 w 295275"/>
              <a:gd name="connsiteY4-36" fmla="*/ 77309 h 599179"/>
              <a:gd name="connsiteX5-37" fmla="*/ 164932 w 295275"/>
              <a:gd name="connsiteY5-38" fmla="*/ 229252 h 599179"/>
              <a:gd name="connsiteX6-39" fmla="*/ 152376 w 295275"/>
              <a:gd name="connsiteY6-40" fmla="*/ 303904 h 599179"/>
              <a:gd name="connsiteX7-41" fmla="*/ 295275 w 295275"/>
              <a:gd name="connsiteY7-42" fmla="*/ 303904 h 599179"/>
              <a:gd name="connsiteX8-43" fmla="*/ 295275 w 295275"/>
              <a:gd name="connsiteY8-44" fmla="*/ 599179 h 599179"/>
              <a:gd name="connsiteX9-45" fmla="*/ 0 w 295275"/>
              <a:gd name="connsiteY9-46" fmla="*/ 599179 h 599179"/>
              <a:gd name="connsiteX10-47" fmla="*/ 0 w 295275"/>
              <a:gd name="connsiteY10-48" fmla="*/ 303904 h 599179"/>
              <a:gd name="connsiteX11-49" fmla="*/ 5952 w 295275"/>
              <a:gd name="connsiteY11-50" fmla="*/ 269304 h 599179"/>
              <a:gd name="connsiteX12-51" fmla="*/ 204540 w 295275"/>
              <a:gd name="connsiteY12-52" fmla="*/ 547 h 599179"/>
              <a:gd name="connsiteX13-53" fmla="*/ 207995 w 295275"/>
              <a:gd name="connsiteY13-54" fmla="*/ 0 h 599179"/>
              <a:gd name="connsiteX0-55" fmla="*/ 207995 w 295275"/>
              <a:gd name="connsiteY0-56" fmla="*/ 0 h 599179"/>
              <a:gd name="connsiteX1-57" fmla="*/ 218480 w 295275"/>
              <a:gd name="connsiteY1-58" fmla="*/ 17025 h 599179"/>
              <a:gd name="connsiteX2-59" fmla="*/ 263922 w 295275"/>
              <a:gd name="connsiteY2-60" fmla="*/ 59952 h 599179"/>
              <a:gd name="connsiteX3-61" fmla="*/ 275967 w 295275"/>
              <a:gd name="connsiteY3-62" fmla="*/ 66705 h 599179"/>
              <a:gd name="connsiteX4-63" fmla="*/ 258864 w 295275"/>
              <a:gd name="connsiteY4-64" fmla="*/ 77309 h 599179"/>
              <a:gd name="connsiteX5-65" fmla="*/ 164932 w 295275"/>
              <a:gd name="connsiteY5-66" fmla="*/ 229252 h 599179"/>
              <a:gd name="connsiteX6-67" fmla="*/ 152376 w 295275"/>
              <a:gd name="connsiteY6-68" fmla="*/ 303904 h 599179"/>
              <a:gd name="connsiteX7-69" fmla="*/ 295275 w 295275"/>
              <a:gd name="connsiteY7-70" fmla="*/ 303904 h 599179"/>
              <a:gd name="connsiteX8-71" fmla="*/ 295275 w 295275"/>
              <a:gd name="connsiteY8-72" fmla="*/ 599179 h 599179"/>
              <a:gd name="connsiteX9-73" fmla="*/ 0 w 295275"/>
              <a:gd name="connsiteY9-74" fmla="*/ 599179 h 599179"/>
              <a:gd name="connsiteX10-75" fmla="*/ 0 w 295275"/>
              <a:gd name="connsiteY10-76" fmla="*/ 303904 h 599179"/>
              <a:gd name="connsiteX11-77" fmla="*/ 5952 w 295275"/>
              <a:gd name="connsiteY11-78" fmla="*/ 269304 h 599179"/>
              <a:gd name="connsiteX12-79" fmla="*/ 204540 w 295275"/>
              <a:gd name="connsiteY12-80" fmla="*/ 547 h 599179"/>
              <a:gd name="connsiteX13-81" fmla="*/ 207995 w 295275"/>
              <a:gd name="connsiteY13-82" fmla="*/ 0 h 599179"/>
              <a:gd name="connsiteX0-83" fmla="*/ 207995 w 295275"/>
              <a:gd name="connsiteY0-84" fmla="*/ 0 h 599179"/>
              <a:gd name="connsiteX1-85" fmla="*/ 218480 w 295275"/>
              <a:gd name="connsiteY1-86" fmla="*/ 17025 h 599179"/>
              <a:gd name="connsiteX2-87" fmla="*/ 263922 w 295275"/>
              <a:gd name="connsiteY2-88" fmla="*/ 59952 h 599179"/>
              <a:gd name="connsiteX3-89" fmla="*/ 275967 w 295275"/>
              <a:gd name="connsiteY3-90" fmla="*/ 66705 h 599179"/>
              <a:gd name="connsiteX4-91" fmla="*/ 258864 w 295275"/>
              <a:gd name="connsiteY4-92" fmla="*/ 77309 h 599179"/>
              <a:gd name="connsiteX5-93" fmla="*/ 152376 w 295275"/>
              <a:gd name="connsiteY5-94" fmla="*/ 303904 h 599179"/>
              <a:gd name="connsiteX6-95" fmla="*/ 295275 w 295275"/>
              <a:gd name="connsiteY6-96" fmla="*/ 303904 h 599179"/>
              <a:gd name="connsiteX7-97" fmla="*/ 295275 w 295275"/>
              <a:gd name="connsiteY7-98" fmla="*/ 599179 h 599179"/>
              <a:gd name="connsiteX8-99" fmla="*/ 0 w 295275"/>
              <a:gd name="connsiteY8-100" fmla="*/ 599179 h 599179"/>
              <a:gd name="connsiteX9-101" fmla="*/ 0 w 295275"/>
              <a:gd name="connsiteY9-102" fmla="*/ 303904 h 599179"/>
              <a:gd name="connsiteX10-103" fmla="*/ 5952 w 295275"/>
              <a:gd name="connsiteY10-104" fmla="*/ 269304 h 599179"/>
              <a:gd name="connsiteX11-105" fmla="*/ 204540 w 295275"/>
              <a:gd name="connsiteY11-106" fmla="*/ 547 h 599179"/>
              <a:gd name="connsiteX12-107" fmla="*/ 207995 w 295275"/>
              <a:gd name="connsiteY12-108" fmla="*/ 0 h 599179"/>
              <a:gd name="connsiteX0-109" fmla="*/ 207995 w 295275"/>
              <a:gd name="connsiteY0-110" fmla="*/ 0 h 599179"/>
              <a:gd name="connsiteX1-111" fmla="*/ 218480 w 295275"/>
              <a:gd name="connsiteY1-112" fmla="*/ 17025 h 599179"/>
              <a:gd name="connsiteX2-113" fmla="*/ 263922 w 295275"/>
              <a:gd name="connsiteY2-114" fmla="*/ 59952 h 599179"/>
              <a:gd name="connsiteX3-115" fmla="*/ 275967 w 295275"/>
              <a:gd name="connsiteY3-116" fmla="*/ 66705 h 599179"/>
              <a:gd name="connsiteX4-117" fmla="*/ 258864 w 295275"/>
              <a:gd name="connsiteY4-118" fmla="*/ 77309 h 599179"/>
              <a:gd name="connsiteX5-119" fmla="*/ 152376 w 295275"/>
              <a:gd name="connsiteY5-120" fmla="*/ 303904 h 599179"/>
              <a:gd name="connsiteX6-121" fmla="*/ 295275 w 295275"/>
              <a:gd name="connsiteY6-122" fmla="*/ 303904 h 599179"/>
              <a:gd name="connsiteX7-123" fmla="*/ 295275 w 295275"/>
              <a:gd name="connsiteY7-124" fmla="*/ 599179 h 599179"/>
              <a:gd name="connsiteX8-125" fmla="*/ 0 w 295275"/>
              <a:gd name="connsiteY8-126" fmla="*/ 599179 h 599179"/>
              <a:gd name="connsiteX9-127" fmla="*/ 0 w 295275"/>
              <a:gd name="connsiteY9-128" fmla="*/ 303904 h 599179"/>
              <a:gd name="connsiteX10-129" fmla="*/ 5952 w 295275"/>
              <a:gd name="connsiteY10-130" fmla="*/ 269304 h 599179"/>
              <a:gd name="connsiteX11-131" fmla="*/ 204540 w 295275"/>
              <a:gd name="connsiteY11-132" fmla="*/ 547 h 599179"/>
              <a:gd name="connsiteX12-133" fmla="*/ 207995 w 295275"/>
              <a:gd name="connsiteY12-134" fmla="*/ 0 h 599179"/>
              <a:gd name="connsiteX0-135" fmla="*/ 207995 w 295275"/>
              <a:gd name="connsiteY0-136" fmla="*/ 0 h 599179"/>
              <a:gd name="connsiteX1-137" fmla="*/ 218480 w 295275"/>
              <a:gd name="connsiteY1-138" fmla="*/ 17025 h 599179"/>
              <a:gd name="connsiteX2-139" fmla="*/ 263922 w 295275"/>
              <a:gd name="connsiteY2-140" fmla="*/ 59952 h 599179"/>
              <a:gd name="connsiteX3-141" fmla="*/ 275967 w 295275"/>
              <a:gd name="connsiteY3-142" fmla="*/ 66705 h 599179"/>
              <a:gd name="connsiteX4-143" fmla="*/ 152376 w 295275"/>
              <a:gd name="connsiteY4-144" fmla="*/ 303904 h 599179"/>
              <a:gd name="connsiteX5-145" fmla="*/ 295275 w 295275"/>
              <a:gd name="connsiteY5-146" fmla="*/ 303904 h 599179"/>
              <a:gd name="connsiteX6-147" fmla="*/ 295275 w 295275"/>
              <a:gd name="connsiteY6-148" fmla="*/ 599179 h 599179"/>
              <a:gd name="connsiteX7-149" fmla="*/ 0 w 295275"/>
              <a:gd name="connsiteY7-150" fmla="*/ 599179 h 599179"/>
              <a:gd name="connsiteX8-151" fmla="*/ 0 w 295275"/>
              <a:gd name="connsiteY8-152" fmla="*/ 303904 h 599179"/>
              <a:gd name="connsiteX9-153" fmla="*/ 5952 w 295275"/>
              <a:gd name="connsiteY9-154" fmla="*/ 269304 h 599179"/>
              <a:gd name="connsiteX10-155" fmla="*/ 204540 w 295275"/>
              <a:gd name="connsiteY10-156" fmla="*/ 547 h 599179"/>
              <a:gd name="connsiteX11-157" fmla="*/ 207995 w 295275"/>
              <a:gd name="connsiteY11-158" fmla="*/ 0 h 599179"/>
              <a:gd name="connsiteX0-159" fmla="*/ 207995 w 295275"/>
              <a:gd name="connsiteY0-160" fmla="*/ 0 h 599179"/>
              <a:gd name="connsiteX1-161" fmla="*/ 218480 w 295275"/>
              <a:gd name="connsiteY1-162" fmla="*/ 17025 h 599179"/>
              <a:gd name="connsiteX2-163" fmla="*/ 263922 w 295275"/>
              <a:gd name="connsiteY2-164" fmla="*/ 59952 h 599179"/>
              <a:gd name="connsiteX3-165" fmla="*/ 275967 w 295275"/>
              <a:gd name="connsiteY3-166" fmla="*/ 66705 h 599179"/>
              <a:gd name="connsiteX4-167" fmla="*/ 152376 w 295275"/>
              <a:gd name="connsiteY4-168" fmla="*/ 303904 h 599179"/>
              <a:gd name="connsiteX5-169" fmla="*/ 295275 w 295275"/>
              <a:gd name="connsiteY5-170" fmla="*/ 303904 h 599179"/>
              <a:gd name="connsiteX6-171" fmla="*/ 295275 w 295275"/>
              <a:gd name="connsiteY6-172" fmla="*/ 599179 h 599179"/>
              <a:gd name="connsiteX7-173" fmla="*/ 0 w 295275"/>
              <a:gd name="connsiteY7-174" fmla="*/ 599179 h 599179"/>
              <a:gd name="connsiteX8-175" fmla="*/ 0 w 295275"/>
              <a:gd name="connsiteY8-176" fmla="*/ 303904 h 599179"/>
              <a:gd name="connsiteX9-177" fmla="*/ 5952 w 295275"/>
              <a:gd name="connsiteY9-178" fmla="*/ 269304 h 599179"/>
              <a:gd name="connsiteX10-179" fmla="*/ 204540 w 295275"/>
              <a:gd name="connsiteY10-180" fmla="*/ 547 h 599179"/>
              <a:gd name="connsiteX11-181" fmla="*/ 207995 w 295275"/>
              <a:gd name="connsiteY11-182" fmla="*/ 0 h 599179"/>
              <a:gd name="connsiteX0-183" fmla="*/ 207995 w 295275"/>
              <a:gd name="connsiteY0-184" fmla="*/ 0 h 599179"/>
              <a:gd name="connsiteX1-185" fmla="*/ 218480 w 295275"/>
              <a:gd name="connsiteY1-186" fmla="*/ 17025 h 599179"/>
              <a:gd name="connsiteX2-187" fmla="*/ 263922 w 295275"/>
              <a:gd name="connsiteY2-188" fmla="*/ 59952 h 599179"/>
              <a:gd name="connsiteX3-189" fmla="*/ 275967 w 295275"/>
              <a:gd name="connsiteY3-190" fmla="*/ 66705 h 599179"/>
              <a:gd name="connsiteX4-191" fmla="*/ 152376 w 295275"/>
              <a:gd name="connsiteY4-192" fmla="*/ 303904 h 599179"/>
              <a:gd name="connsiteX5-193" fmla="*/ 295275 w 295275"/>
              <a:gd name="connsiteY5-194" fmla="*/ 303904 h 599179"/>
              <a:gd name="connsiteX6-195" fmla="*/ 295275 w 295275"/>
              <a:gd name="connsiteY6-196" fmla="*/ 599179 h 599179"/>
              <a:gd name="connsiteX7-197" fmla="*/ 0 w 295275"/>
              <a:gd name="connsiteY7-198" fmla="*/ 599179 h 599179"/>
              <a:gd name="connsiteX8-199" fmla="*/ 0 w 295275"/>
              <a:gd name="connsiteY8-200" fmla="*/ 303904 h 599179"/>
              <a:gd name="connsiteX9-201" fmla="*/ 5952 w 295275"/>
              <a:gd name="connsiteY9-202" fmla="*/ 269304 h 599179"/>
              <a:gd name="connsiteX10-203" fmla="*/ 204540 w 295275"/>
              <a:gd name="connsiteY10-204" fmla="*/ 547 h 599179"/>
              <a:gd name="connsiteX11-205" fmla="*/ 207995 w 295275"/>
              <a:gd name="connsiteY11-206" fmla="*/ 0 h 599179"/>
              <a:gd name="connsiteX0-207" fmla="*/ 207995 w 295275"/>
              <a:gd name="connsiteY0-208" fmla="*/ 0 h 599179"/>
              <a:gd name="connsiteX1-209" fmla="*/ 218480 w 295275"/>
              <a:gd name="connsiteY1-210" fmla="*/ 17025 h 599179"/>
              <a:gd name="connsiteX2-211" fmla="*/ 263922 w 295275"/>
              <a:gd name="connsiteY2-212" fmla="*/ 59952 h 599179"/>
              <a:gd name="connsiteX3-213" fmla="*/ 275967 w 295275"/>
              <a:gd name="connsiteY3-214" fmla="*/ 66705 h 599179"/>
              <a:gd name="connsiteX4-215" fmla="*/ 152376 w 295275"/>
              <a:gd name="connsiteY4-216" fmla="*/ 303904 h 599179"/>
              <a:gd name="connsiteX5-217" fmla="*/ 295275 w 295275"/>
              <a:gd name="connsiteY5-218" fmla="*/ 303904 h 599179"/>
              <a:gd name="connsiteX6-219" fmla="*/ 295275 w 295275"/>
              <a:gd name="connsiteY6-220" fmla="*/ 599179 h 599179"/>
              <a:gd name="connsiteX7-221" fmla="*/ 0 w 295275"/>
              <a:gd name="connsiteY7-222" fmla="*/ 599179 h 599179"/>
              <a:gd name="connsiteX8-223" fmla="*/ 0 w 295275"/>
              <a:gd name="connsiteY8-224" fmla="*/ 303904 h 599179"/>
              <a:gd name="connsiteX9-225" fmla="*/ 5952 w 295275"/>
              <a:gd name="connsiteY9-226" fmla="*/ 269304 h 599179"/>
              <a:gd name="connsiteX10-227" fmla="*/ 204540 w 295275"/>
              <a:gd name="connsiteY10-228" fmla="*/ 547 h 599179"/>
              <a:gd name="connsiteX11-229" fmla="*/ 207995 w 295275"/>
              <a:gd name="connsiteY11-230" fmla="*/ 0 h 599179"/>
              <a:gd name="connsiteX0-231" fmla="*/ 207995 w 295275"/>
              <a:gd name="connsiteY0-232" fmla="*/ 0 h 599179"/>
              <a:gd name="connsiteX1-233" fmla="*/ 218480 w 295275"/>
              <a:gd name="connsiteY1-234" fmla="*/ 17025 h 599179"/>
              <a:gd name="connsiteX2-235" fmla="*/ 263922 w 295275"/>
              <a:gd name="connsiteY2-236" fmla="*/ 59952 h 599179"/>
              <a:gd name="connsiteX3-237" fmla="*/ 275967 w 295275"/>
              <a:gd name="connsiteY3-238" fmla="*/ 66705 h 599179"/>
              <a:gd name="connsiteX4-239" fmla="*/ 152376 w 295275"/>
              <a:gd name="connsiteY4-240" fmla="*/ 303904 h 599179"/>
              <a:gd name="connsiteX5-241" fmla="*/ 295275 w 295275"/>
              <a:gd name="connsiteY5-242" fmla="*/ 303904 h 599179"/>
              <a:gd name="connsiteX6-243" fmla="*/ 295275 w 295275"/>
              <a:gd name="connsiteY6-244" fmla="*/ 599179 h 599179"/>
              <a:gd name="connsiteX7-245" fmla="*/ 0 w 295275"/>
              <a:gd name="connsiteY7-246" fmla="*/ 599179 h 599179"/>
              <a:gd name="connsiteX8-247" fmla="*/ 0 w 295275"/>
              <a:gd name="connsiteY8-248" fmla="*/ 303904 h 599179"/>
              <a:gd name="connsiteX9-249" fmla="*/ 204540 w 295275"/>
              <a:gd name="connsiteY9-250" fmla="*/ 547 h 599179"/>
              <a:gd name="connsiteX10-251" fmla="*/ 207995 w 295275"/>
              <a:gd name="connsiteY10-252" fmla="*/ 0 h 599179"/>
              <a:gd name="connsiteX0-253" fmla="*/ 207995 w 295275"/>
              <a:gd name="connsiteY0-254" fmla="*/ 0 h 599179"/>
              <a:gd name="connsiteX1-255" fmla="*/ 218480 w 295275"/>
              <a:gd name="connsiteY1-256" fmla="*/ 17025 h 599179"/>
              <a:gd name="connsiteX2-257" fmla="*/ 263922 w 295275"/>
              <a:gd name="connsiteY2-258" fmla="*/ 59952 h 599179"/>
              <a:gd name="connsiteX3-259" fmla="*/ 275967 w 295275"/>
              <a:gd name="connsiteY3-260" fmla="*/ 66705 h 599179"/>
              <a:gd name="connsiteX4-261" fmla="*/ 152376 w 295275"/>
              <a:gd name="connsiteY4-262" fmla="*/ 303904 h 599179"/>
              <a:gd name="connsiteX5-263" fmla="*/ 295275 w 295275"/>
              <a:gd name="connsiteY5-264" fmla="*/ 303904 h 599179"/>
              <a:gd name="connsiteX6-265" fmla="*/ 295275 w 295275"/>
              <a:gd name="connsiteY6-266" fmla="*/ 599179 h 599179"/>
              <a:gd name="connsiteX7-267" fmla="*/ 0 w 295275"/>
              <a:gd name="connsiteY7-268" fmla="*/ 599179 h 599179"/>
              <a:gd name="connsiteX8-269" fmla="*/ 0 w 295275"/>
              <a:gd name="connsiteY8-270" fmla="*/ 303904 h 599179"/>
              <a:gd name="connsiteX9-271" fmla="*/ 204540 w 295275"/>
              <a:gd name="connsiteY9-272" fmla="*/ 547 h 599179"/>
              <a:gd name="connsiteX10-273" fmla="*/ 207995 w 295275"/>
              <a:gd name="connsiteY10-274" fmla="*/ 0 h 599179"/>
              <a:gd name="connsiteX0-275" fmla="*/ 207995 w 295275"/>
              <a:gd name="connsiteY0-276" fmla="*/ 0 h 599179"/>
              <a:gd name="connsiteX1-277" fmla="*/ 218480 w 295275"/>
              <a:gd name="connsiteY1-278" fmla="*/ 17025 h 599179"/>
              <a:gd name="connsiteX2-279" fmla="*/ 263922 w 295275"/>
              <a:gd name="connsiteY2-280" fmla="*/ 59952 h 599179"/>
              <a:gd name="connsiteX3-281" fmla="*/ 275967 w 295275"/>
              <a:gd name="connsiteY3-282" fmla="*/ 66705 h 599179"/>
              <a:gd name="connsiteX4-283" fmla="*/ 152376 w 295275"/>
              <a:gd name="connsiteY4-284" fmla="*/ 303904 h 599179"/>
              <a:gd name="connsiteX5-285" fmla="*/ 295275 w 295275"/>
              <a:gd name="connsiteY5-286" fmla="*/ 303904 h 599179"/>
              <a:gd name="connsiteX6-287" fmla="*/ 295275 w 295275"/>
              <a:gd name="connsiteY6-288" fmla="*/ 599179 h 599179"/>
              <a:gd name="connsiteX7-289" fmla="*/ 0 w 295275"/>
              <a:gd name="connsiteY7-290" fmla="*/ 599179 h 599179"/>
              <a:gd name="connsiteX8-291" fmla="*/ 0 w 295275"/>
              <a:gd name="connsiteY8-292" fmla="*/ 303904 h 599179"/>
              <a:gd name="connsiteX9-293" fmla="*/ 207995 w 295275"/>
              <a:gd name="connsiteY9-294" fmla="*/ 0 h 599179"/>
              <a:gd name="connsiteX0-295" fmla="*/ 207995 w 295275"/>
              <a:gd name="connsiteY0-296" fmla="*/ 0 h 599179"/>
              <a:gd name="connsiteX1-297" fmla="*/ 218480 w 295275"/>
              <a:gd name="connsiteY1-298" fmla="*/ 17025 h 599179"/>
              <a:gd name="connsiteX2-299" fmla="*/ 263922 w 295275"/>
              <a:gd name="connsiteY2-300" fmla="*/ 59952 h 599179"/>
              <a:gd name="connsiteX3-301" fmla="*/ 275967 w 295275"/>
              <a:gd name="connsiteY3-302" fmla="*/ 66705 h 599179"/>
              <a:gd name="connsiteX4-303" fmla="*/ 152376 w 295275"/>
              <a:gd name="connsiteY4-304" fmla="*/ 303904 h 599179"/>
              <a:gd name="connsiteX5-305" fmla="*/ 295275 w 295275"/>
              <a:gd name="connsiteY5-306" fmla="*/ 303904 h 599179"/>
              <a:gd name="connsiteX6-307" fmla="*/ 295275 w 295275"/>
              <a:gd name="connsiteY6-308" fmla="*/ 599179 h 599179"/>
              <a:gd name="connsiteX7-309" fmla="*/ 0 w 295275"/>
              <a:gd name="connsiteY7-310" fmla="*/ 599179 h 599179"/>
              <a:gd name="connsiteX8-311" fmla="*/ 0 w 295275"/>
              <a:gd name="connsiteY8-312" fmla="*/ 303904 h 599179"/>
              <a:gd name="connsiteX9-313" fmla="*/ 207995 w 295275"/>
              <a:gd name="connsiteY9-314" fmla="*/ 0 h 599179"/>
              <a:gd name="connsiteX0-315" fmla="*/ 207995 w 295275"/>
              <a:gd name="connsiteY0-316" fmla="*/ 0 h 599179"/>
              <a:gd name="connsiteX1-317" fmla="*/ 218480 w 295275"/>
              <a:gd name="connsiteY1-318" fmla="*/ 17025 h 599179"/>
              <a:gd name="connsiteX2-319" fmla="*/ 263922 w 295275"/>
              <a:gd name="connsiteY2-320" fmla="*/ 59952 h 599179"/>
              <a:gd name="connsiteX3-321" fmla="*/ 275967 w 295275"/>
              <a:gd name="connsiteY3-322" fmla="*/ 66705 h 599179"/>
              <a:gd name="connsiteX4-323" fmla="*/ 152376 w 295275"/>
              <a:gd name="connsiteY4-324" fmla="*/ 303904 h 599179"/>
              <a:gd name="connsiteX5-325" fmla="*/ 295275 w 295275"/>
              <a:gd name="connsiteY5-326" fmla="*/ 303904 h 599179"/>
              <a:gd name="connsiteX6-327" fmla="*/ 295275 w 295275"/>
              <a:gd name="connsiteY6-328" fmla="*/ 599179 h 599179"/>
              <a:gd name="connsiteX7-329" fmla="*/ 0 w 295275"/>
              <a:gd name="connsiteY7-330" fmla="*/ 599179 h 599179"/>
              <a:gd name="connsiteX8-331" fmla="*/ 0 w 295275"/>
              <a:gd name="connsiteY8-332" fmla="*/ 303904 h 599179"/>
              <a:gd name="connsiteX9-333" fmla="*/ 207995 w 295275"/>
              <a:gd name="connsiteY9-334" fmla="*/ 0 h 599179"/>
              <a:gd name="connsiteX0-335" fmla="*/ 207995 w 295275"/>
              <a:gd name="connsiteY0-336" fmla="*/ 0 h 599179"/>
              <a:gd name="connsiteX1-337" fmla="*/ 218480 w 295275"/>
              <a:gd name="connsiteY1-338" fmla="*/ 17025 h 599179"/>
              <a:gd name="connsiteX2-339" fmla="*/ 263922 w 295275"/>
              <a:gd name="connsiteY2-340" fmla="*/ 59952 h 599179"/>
              <a:gd name="connsiteX3-341" fmla="*/ 275967 w 295275"/>
              <a:gd name="connsiteY3-342" fmla="*/ 66705 h 599179"/>
              <a:gd name="connsiteX4-343" fmla="*/ 152376 w 295275"/>
              <a:gd name="connsiteY4-344" fmla="*/ 303904 h 599179"/>
              <a:gd name="connsiteX5-345" fmla="*/ 295275 w 295275"/>
              <a:gd name="connsiteY5-346" fmla="*/ 303904 h 599179"/>
              <a:gd name="connsiteX6-347" fmla="*/ 295275 w 295275"/>
              <a:gd name="connsiteY6-348" fmla="*/ 599179 h 599179"/>
              <a:gd name="connsiteX7-349" fmla="*/ 0 w 295275"/>
              <a:gd name="connsiteY7-350" fmla="*/ 599179 h 599179"/>
              <a:gd name="connsiteX8-351" fmla="*/ 0 w 295275"/>
              <a:gd name="connsiteY8-352" fmla="*/ 303904 h 599179"/>
              <a:gd name="connsiteX9-353" fmla="*/ 207995 w 295275"/>
              <a:gd name="connsiteY9-354" fmla="*/ 0 h 599179"/>
              <a:gd name="connsiteX0-355" fmla="*/ 207995 w 295275"/>
              <a:gd name="connsiteY0-356" fmla="*/ 0 h 599179"/>
              <a:gd name="connsiteX1-357" fmla="*/ 218480 w 295275"/>
              <a:gd name="connsiteY1-358" fmla="*/ 17025 h 599179"/>
              <a:gd name="connsiteX2-359" fmla="*/ 263922 w 295275"/>
              <a:gd name="connsiteY2-360" fmla="*/ 59952 h 599179"/>
              <a:gd name="connsiteX3-361" fmla="*/ 275967 w 295275"/>
              <a:gd name="connsiteY3-362" fmla="*/ 66705 h 599179"/>
              <a:gd name="connsiteX4-363" fmla="*/ 152376 w 295275"/>
              <a:gd name="connsiteY4-364" fmla="*/ 303904 h 599179"/>
              <a:gd name="connsiteX5-365" fmla="*/ 295275 w 295275"/>
              <a:gd name="connsiteY5-366" fmla="*/ 303904 h 599179"/>
              <a:gd name="connsiteX6-367" fmla="*/ 295275 w 295275"/>
              <a:gd name="connsiteY6-368" fmla="*/ 599179 h 599179"/>
              <a:gd name="connsiteX7-369" fmla="*/ 0 w 295275"/>
              <a:gd name="connsiteY7-370" fmla="*/ 599179 h 599179"/>
              <a:gd name="connsiteX8-371" fmla="*/ 0 w 295275"/>
              <a:gd name="connsiteY8-372" fmla="*/ 303904 h 599179"/>
              <a:gd name="connsiteX9-373" fmla="*/ 207995 w 295275"/>
              <a:gd name="connsiteY9-374" fmla="*/ 0 h 599179"/>
              <a:gd name="connsiteX0-375" fmla="*/ 207995 w 295275"/>
              <a:gd name="connsiteY0-376" fmla="*/ 0 h 599179"/>
              <a:gd name="connsiteX1-377" fmla="*/ 218480 w 295275"/>
              <a:gd name="connsiteY1-378" fmla="*/ 17025 h 599179"/>
              <a:gd name="connsiteX2-379" fmla="*/ 263922 w 295275"/>
              <a:gd name="connsiteY2-380" fmla="*/ 59952 h 599179"/>
              <a:gd name="connsiteX3-381" fmla="*/ 275967 w 295275"/>
              <a:gd name="connsiteY3-382" fmla="*/ 66705 h 599179"/>
              <a:gd name="connsiteX4-383" fmla="*/ 152376 w 295275"/>
              <a:gd name="connsiteY4-384" fmla="*/ 303904 h 599179"/>
              <a:gd name="connsiteX5-385" fmla="*/ 295275 w 295275"/>
              <a:gd name="connsiteY5-386" fmla="*/ 303904 h 599179"/>
              <a:gd name="connsiteX6-387" fmla="*/ 295275 w 295275"/>
              <a:gd name="connsiteY6-388" fmla="*/ 599179 h 599179"/>
              <a:gd name="connsiteX7-389" fmla="*/ 0 w 295275"/>
              <a:gd name="connsiteY7-390" fmla="*/ 599179 h 599179"/>
              <a:gd name="connsiteX8-391" fmla="*/ 0 w 295275"/>
              <a:gd name="connsiteY8-392" fmla="*/ 303904 h 599179"/>
              <a:gd name="connsiteX9-393" fmla="*/ 207995 w 295275"/>
              <a:gd name="connsiteY9-394" fmla="*/ 0 h 599179"/>
              <a:gd name="connsiteX0-395" fmla="*/ 207995 w 295275"/>
              <a:gd name="connsiteY0-396" fmla="*/ 0 h 599179"/>
              <a:gd name="connsiteX1-397" fmla="*/ 218480 w 295275"/>
              <a:gd name="connsiteY1-398" fmla="*/ 17025 h 599179"/>
              <a:gd name="connsiteX2-399" fmla="*/ 263922 w 295275"/>
              <a:gd name="connsiteY2-400" fmla="*/ 59952 h 599179"/>
              <a:gd name="connsiteX3-401" fmla="*/ 275967 w 295275"/>
              <a:gd name="connsiteY3-402" fmla="*/ 66705 h 599179"/>
              <a:gd name="connsiteX4-403" fmla="*/ 152376 w 295275"/>
              <a:gd name="connsiteY4-404" fmla="*/ 303904 h 599179"/>
              <a:gd name="connsiteX5-405" fmla="*/ 295275 w 295275"/>
              <a:gd name="connsiteY5-406" fmla="*/ 303904 h 599179"/>
              <a:gd name="connsiteX6-407" fmla="*/ 295275 w 295275"/>
              <a:gd name="connsiteY6-408" fmla="*/ 599179 h 599179"/>
              <a:gd name="connsiteX7-409" fmla="*/ 0 w 295275"/>
              <a:gd name="connsiteY7-410" fmla="*/ 599179 h 599179"/>
              <a:gd name="connsiteX8-411" fmla="*/ 0 w 295275"/>
              <a:gd name="connsiteY8-412" fmla="*/ 303904 h 599179"/>
              <a:gd name="connsiteX9-413" fmla="*/ 207995 w 295275"/>
              <a:gd name="connsiteY9-414" fmla="*/ 0 h 599179"/>
              <a:gd name="connsiteX0-415" fmla="*/ 207995 w 295275"/>
              <a:gd name="connsiteY0-416" fmla="*/ 0 h 599179"/>
              <a:gd name="connsiteX1-417" fmla="*/ 218480 w 295275"/>
              <a:gd name="connsiteY1-418" fmla="*/ 17025 h 599179"/>
              <a:gd name="connsiteX2-419" fmla="*/ 263922 w 295275"/>
              <a:gd name="connsiteY2-420" fmla="*/ 59952 h 599179"/>
              <a:gd name="connsiteX3-421" fmla="*/ 275967 w 295275"/>
              <a:gd name="connsiteY3-422" fmla="*/ 66705 h 599179"/>
              <a:gd name="connsiteX4-423" fmla="*/ 152376 w 295275"/>
              <a:gd name="connsiteY4-424" fmla="*/ 303904 h 599179"/>
              <a:gd name="connsiteX5-425" fmla="*/ 295275 w 295275"/>
              <a:gd name="connsiteY5-426" fmla="*/ 303904 h 599179"/>
              <a:gd name="connsiteX6-427" fmla="*/ 295275 w 295275"/>
              <a:gd name="connsiteY6-428" fmla="*/ 599179 h 599179"/>
              <a:gd name="connsiteX7-429" fmla="*/ 0 w 295275"/>
              <a:gd name="connsiteY7-430" fmla="*/ 599179 h 599179"/>
              <a:gd name="connsiteX8-431" fmla="*/ 0 w 295275"/>
              <a:gd name="connsiteY8-432" fmla="*/ 334942 h 599179"/>
              <a:gd name="connsiteX9-433" fmla="*/ 207995 w 295275"/>
              <a:gd name="connsiteY9-434" fmla="*/ 0 h 599179"/>
              <a:gd name="connsiteX0-435" fmla="*/ 207995 w 295275"/>
              <a:gd name="connsiteY0-436" fmla="*/ 0 h 599179"/>
              <a:gd name="connsiteX1-437" fmla="*/ 218480 w 295275"/>
              <a:gd name="connsiteY1-438" fmla="*/ 17025 h 599179"/>
              <a:gd name="connsiteX2-439" fmla="*/ 263922 w 295275"/>
              <a:gd name="connsiteY2-440" fmla="*/ 59952 h 599179"/>
              <a:gd name="connsiteX3-441" fmla="*/ 275967 w 295275"/>
              <a:gd name="connsiteY3-442" fmla="*/ 66705 h 599179"/>
              <a:gd name="connsiteX4-443" fmla="*/ 152376 w 295275"/>
              <a:gd name="connsiteY4-444" fmla="*/ 303904 h 599179"/>
              <a:gd name="connsiteX5-445" fmla="*/ 295275 w 295275"/>
              <a:gd name="connsiteY5-446" fmla="*/ 303904 h 599179"/>
              <a:gd name="connsiteX6-447" fmla="*/ 295275 w 295275"/>
              <a:gd name="connsiteY6-448" fmla="*/ 599179 h 599179"/>
              <a:gd name="connsiteX7-449" fmla="*/ 0 w 295275"/>
              <a:gd name="connsiteY7-450" fmla="*/ 599179 h 599179"/>
              <a:gd name="connsiteX8-451" fmla="*/ 0 w 295275"/>
              <a:gd name="connsiteY8-452" fmla="*/ 334942 h 599179"/>
              <a:gd name="connsiteX9-453" fmla="*/ 207995 w 295275"/>
              <a:gd name="connsiteY9-454" fmla="*/ 0 h 599179"/>
              <a:gd name="connsiteX0-455" fmla="*/ 207995 w 295275"/>
              <a:gd name="connsiteY0-456" fmla="*/ 0 h 599179"/>
              <a:gd name="connsiteX1-457" fmla="*/ 218480 w 295275"/>
              <a:gd name="connsiteY1-458" fmla="*/ 17025 h 599179"/>
              <a:gd name="connsiteX2-459" fmla="*/ 263922 w 295275"/>
              <a:gd name="connsiteY2-460" fmla="*/ 59952 h 599179"/>
              <a:gd name="connsiteX3-461" fmla="*/ 275967 w 295275"/>
              <a:gd name="connsiteY3-462" fmla="*/ 66705 h 599179"/>
              <a:gd name="connsiteX4-463" fmla="*/ 152376 w 295275"/>
              <a:gd name="connsiteY4-464" fmla="*/ 303904 h 599179"/>
              <a:gd name="connsiteX5-465" fmla="*/ 295275 w 295275"/>
              <a:gd name="connsiteY5-466" fmla="*/ 303904 h 599179"/>
              <a:gd name="connsiteX6-467" fmla="*/ 295275 w 295275"/>
              <a:gd name="connsiteY6-468" fmla="*/ 599179 h 599179"/>
              <a:gd name="connsiteX7-469" fmla="*/ 0 w 295275"/>
              <a:gd name="connsiteY7-470" fmla="*/ 599179 h 599179"/>
              <a:gd name="connsiteX8-471" fmla="*/ 0 w 295275"/>
              <a:gd name="connsiteY8-472" fmla="*/ 334942 h 599179"/>
              <a:gd name="connsiteX9-473" fmla="*/ 207995 w 295275"/>
              <a:gd name="connsiteY9-474" fmla="*/ 0 h 599179"/>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295275" h="599179">
                <a:moveTo>
                  <a:pt x="207995" y="0"/>
                </a:moveTo>
                <a:lnTo>
                  <a:pt x="218480" y="17025"/>
                </a:lnTo>
                <a:cubicBezTo>
                  <a:pt x="231034" y="32364"/>
                  <a:pt x="246314" y="46986"/>
                  <a:pt x="263922" y="59952"/>
                </a:cubicBezTo>
                <a:lnTo>
                  <a:pt x="275967" y="66705"/>
                </a:lnTo>
                <a:cubicBezTo>
                  <a:pt x="274744" y="66607"/>
                  <a:pt x="166924" y="148026"/>
                  <a:pt x="152376" y="303904"/>
                </a:cubicBezTo>
                <a:lnTo>
                  <a:pt x="295275" y="303904"/>
                </a:lnTo>
                <a:lnTo>
                  <a:pt x="295275" y="599179"/>
                </a:lnTo>
                <a:lnTo>
                  <a:pt x="0" y="599179"/>
                </a:lnTo>
                <a:lnTo>
                  <a:pt x="0" y="334942"/>
                </a:lnTo>
                <a:cubicBezTo>
                  <a:pt x="10368" y="113589"/>
                  <a:pt x="207637" y="2353"/>
                  <a:pt x="207995" y="0"/>
                </a:cubicBezTo>
                <a:close/>
              </a:path>
            </a:pathLst>
          </a:custGeom>
          <a:noFill/>
          <a:ln w="38100" cap="rnd">
            <a:solidFill>
              <a:srgbClr val="81AFE0"/>
            </a:solidFill>
            <a:round/>
          </a:ln>
        </p:spPr>
        <p:style>
          <a:lnRef idx="2">
            <a:srgbClr val="81AFE0">
              <a:shade val="50000"/>
            </a:srgbClr>
          </a:lnRef>
          <a:fillRef idx="1">
            <a:srgbClr val="81AFE0"/>
          </a:fillRef>
          <a:effectRef idx="0">
            <a:srgbClr val="81AFE0"/>
          </a:effectRef>
          <a:fontRef idx="minor">
            <a:sysClr val="window" lastClr="FFFFFF"/>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latin typeface="Arial" pitchFamily="34" charset="0"/>
              <a:ea typeface="微软雅黑" panose="020b0503020204020204" pitchFamily="34" charset="-122"/>
            </a:endParaRPr>
          </a:p>
        </p:txBody>
      </p:sp>
      <p:sp>
        <p:nvSpPr>
          <p:cNvPr id="13" name="任意多边形: 形状 12"/>
          <p:cNvSpPr>
            <a:spLocks noChangeAspect="1"/>
          </p:cNvSpPr>
          <p:nvPr>
            <p:custDataLst>
              <p:tags r:id="rId8"/>
            </p:custDataLst>
          </p:nvPr>
        </p:nvSpPr>
        <p:spPr>
          <a:xfrm rot="10800000">
            <a:off x="10906621" y="674107"/>
            <a:ext cx="282076" cy="572396"/>
          </a:xfrm>
          <a:custGeom>
            <a:gdLst>
              <a:gd name="connsiteX0" fmla="*/ 207995 w 295275"/>
              <a:gd name="connsiteY0" fmla="*/ 0 h 599179"/>
              <a:gd name="connsiteX1" fmla="*/ 218480 w 295275"/>
              <a:gd name="connsiteY1" fmla="*/ 17025 h 599179"/>
              <a:gd name="connsiteX2" fmla="*/ 263922 w 295275"/>
              <a:gd name="connsiteY2" fmla="*/ 59952 h 599179"/>
              <a:gd name="connsiteX3" fmla="*/ 275967 w 295275"/>
              <a:gd name="connsiteY3" fmla="*/ 66705 h 599179"/>
              <a:gd name="connsiteX4" fmla="*/ 258864 w 295275"/>
              <a:gd name="connsiteY4" fmla="*/ 77309 h 599179"/>
              <a:gd name="connsiteX5" fmla="*/ 164932 w 295275"/>
              <a:gd name="connsiteY5" fmla="*/ 229252 h 599179"/>
              <a:gd name="connsiteX6" fmla="*/ 145322 w 295275"/>
              <a:gd name="connsiteY6" fmla="*/ 303904 h 599179"/>
              <a:gd name="connsiteX7" fmla="*/ 295275 w 295275"/>
              <a:gd name="connsiteY7" fmla="*/ 303904 h 599179"/>
              <a:gd name="connsiteX8" fmla="*/ 295275 w 295275"/>
              <a:gd name="connsiteY8" fmla="*/ 599179 h 599179"/>
              <a:gd name="connsiteX9" fmla="*/ 0 w 295275"/>
              <a:gd name="connsiteY9" fmla="*/ 599179 h 599179"/>
              <a:gd name="connsiteX10" fmla="*/ 0 w 295275"/>
              <a:gd name="connsiteY10" fmla="*/ 303904 h 599179"/>
              <a:gd name="connsiteX11" fmla="*/ 5952 w 295275"/>
              <a:gd name="connsiteY11" fmla="*/ 269304 h 599179"/>
              <a:gd name="connsiteX12" fmla="*/ 204540 w 295275"/>
              <a:gd name="connsiteY12" fmla="*/ 547 h 599179"/>
              <a:gd name="connsiteX0-1" fmla="*/ 207995 w 295275"/>
              <a:gd name="connsiteY0-2" fmla="*/ 0 h 599179"/>
              <a:gd name="connsiteX1-3" fmla="*/ 218480 w 295275"/>
              <a:gd name="connsiteY1-4" fmla="*/ 17025 h 599179"/>
              <a:gd name="connsiteX2-5" fmla="*/ 263922 w 295275"/>
              <a:gd name="connsiteY2-6" fmla="*/ 59952 h 599179"/>
              <a:gd name="connsiteX3-7" fmla="*/ 275967 w 295275"/>
              <a:gd name="connsiteY3-8" fmla="*/ 66705 h 599179"/>
              <a:gd name="connsiteX4-9" fmla="*/ 258864 w 295275"/>
              <a:gd name="connsiteY4-10" fmla="*/ 77309 h 599179"/>
              <a:gd name="connsiteX5-11" fmla="*/ 164932 w 295275"/>
              <a:gd name="connsiteY5-12" fmla="*/ 229252 h 599179"/>
              <a:gd name="connsiteX6-13" fmla="*/ 152376 w 295275"/>
              <a:gd name="connsiteY6-14" fmla="*/ 303904 h 599179"/>
              <a:gd name="connsiteX7-15" fmla="*/ 295275 w 295275"/>
              <a:gd name="connsiteY7-16" fmla="*/ 303904 h 599179"/>
              <a:gd name="connsiteX8-17" fmla="*/ 295275 w 295275"/>
              <a:gd name="connsiteY8-18" fmla="*/ 599179 h 599179"/>
              <a:gd name="connsiteX9-19" fmla="*/ 0 w 295275"/>
              <a:gd name="connsiteY9-20" fmla="*/ 599179 h 599179"/>
              <a:gd name="connsiteX10-21" fmla="*/ 0 w 295275"/>
              <a:gd name="connsiteY10-22" fmla="*/ 303904 h 599179"/>
              <a:gd name="connsiteX11-23" fmla="*/ 5952 w 295275"/>
              <a:gd name="connsiteY11-24" fmla="*/ 269304 h 599179"/>
              <a:gd name="connsiteX12-25" fmla="*/ 204540 w 295275"/>
              <a:gd name="connsiteY12-26" fmla="*/ 547 h 599179"/>
              <a:gd name="connsiteX13" fmla="*/ 207995 w 295275"/>
              <a:gd name="connsiteY13" fmla="*/ 0 h 599179"/>
              <a:gd name="connsiteX0-27" fmla="*/ 207995 w 295275"/>
              <a:gd name="connsiteY0-28" fmla="*/ 0 h 599179"/>
              <a:gd name="connsiteX1-29" fmla="*/ 218480 w 295275"/>
              <a:gd name="connsiteY1-30" fmla="*/ 17025 h 599179"/>
              <a:gd name="connsiteX2-31" fmla="*/ 263922 w 295275"/>
              <a:gd name="connsiteY2-32" fmla="*/ 59952 h 599179"/>
              <a:gd name="connsiteX3-33" fmla="*/ 275967 w 295275"/>
              <a:gd name="connsiteY3-34" fmla="*/ 66705 h 599179"/>
              <a:gd name="connsiteX4-35" fmla="*/ 258864 w 295275"/>
              <a:gd name="connsiteY4-36" fmla="*/ 77309 h 599179"/>
              <a:gd name="connsiteX5-37" fmla="*/ 164932 w 295275"/>
              <a:gd name="connsiteY5-38" fmla="*/ 229252 h 599179"/>
              <a:gd name="connsiteX6-39" fmla="*/ 152376 w 295275"/>
              <a:gd name="connsiteY6-40" fmla="*/ 303904 h 599179"/>
              <a:gd name="connsiteX7-41" fmla="*/ 295275 w 295275"/>
              <a:gd name="connsiteY7-42" fmla="*/ 303904 h 599179"/>
              <a:gd name="connsiteX8-43" fmla="*/ 295275 w 295275"/>
              <a:gd name="connsiteY8-44" fmla="*/ 599179 h 599179"/>
              <a:gd name="connsiteX9-45" fmla="*/ 0 w 295275"/>
              <a:gd name="connsiteY9-46" fmla="*/ 599179 h 599179"/>
              <a:gd name="connsiteX10-47" fmla="*/ 0 w 295275"/>
              <a:gd name="connsiteY10-48" fmla="*/ 303904 h 599179"/>
              <a:gd name="connsiteX11-49" fmla="*/ 5952 w 295275"/>
              <a:gd name="connsiteY11-50" fmla="*/ 269304 h 599179"/>
              <a:gd name="connsiteX12-51" fmla="*/ 204540 w 295275"/>
              <a:gd name="connsiteY12-52" fmla="*/ 547 h 599179"/>
              <a:gd name="connsiteX13-53" fmla="*/ 207995 w 295275"/>
              <a:gd name="connsiteY13-54" fmla="*/ 0 h 599179"/>
              <a:gd name="connsiteX0-55" fmla="*/ 207995 w 295275"/>
              <a:gd name="connsiteY0-56" fmla="*/ 0 h 599179"/>
              <a:gd name="connsiteX1-57" fmla="*/ 218480 w 295275"/>
              <a:gd name="connsiteY1-58" fmla="*/ 17025 h 599179"/>
              <a:gd name="connsiteX2-59" fmla="*/ 263922 w 295275"/>
              <a:gd name="connsiteY2-60" fmla="*/ 59952 h 599179"/>
              <a:gd name="connsiteX3-61" fmla="*/ 275967 w 295275"/>
              <a:gd name="connsiteY3-62" fmla="*/ 66705 h 599179"/>
              <a:gd name="connsiteX4-63" fmla="*/ 258864 w 295275"/>
              <a:gd name="connsiteY4-64" fmla="*/ 77309 h 599179"/>
              <a:gd name="connsiteX5-65" fmla="*/ 164932 w 295275"/>
              <a:gd name="connsiteY5-66" fmla="*/ 229252 h 599179"/>
              <a:gd name="connsiteX6-67" fmla="*/ 152376 w 295275"/>
              <a:gd name="connsiteY6-68" fmla="*/ 303904 h 599179"/>
              <a:gd name="connsiteX7-69" fmla="*/ 295275 w 295275"/>
              <a:gd name="connsiteY7-70" fmla="*/ 303904 h 599179"/>
              <a:gd name="connsiteX8-71" fmla="*/ 295275 w 295275"/>
              <a:gd name="connsiteY8-72" fmla="*/ 599179 h 599179"/>
              <a:gd name="connsiteX9-73" fmla="*/ 0 w 295275"/>
              <a:gd name="connsiteY9-74" fmla="*/ 599179 h 599179"/>
              <a:gd name="connsiteX10-75" fmla="*/ 0 w 295275"/>
              <a:gd name="connsiteY10-76" fmla="*/ 303904 h 599179"/>
              <a:gd name="connsiteX11-77" fmla="*/ 5952 w 295275"/>
              <a:gd name="connsiteY11-78" fmla="*/ 269304 h 599179"/>
              <a:gd name="connsiteX12-79" fmla="*/ 204540 w 295275"/>
              <a:gd name="connsiteY12-80" fmla="*/ 547 h 599179"/>
              <a:gd name="connsiteX13-81" fmla="*/ 207995 w 295275"/>
              <a:gd name="connsiteY13-82" fmla="*/ 0 h 599179"/>
              <a:gd name="connsiteX0-83" fmla="*/ 207995 w 295275"/>
              <a:gd name="connsiteY0-84" fmla="*/ 0 h 599179"/>
              <a:gd name="connsiteX1-85" fmla="*/ 218480 w 295275"/>
              <a:gd name="connsiteY1-86" fmla="*/ 17025 h 599179"/>
              <a:gd name="connsiteX2-87" fmla="*/ 263922 w 295275"/>
              <a:gd name="connsiteY2-88" fmla="*/ 59952 h 599179"/>
              <a:gd name="connsiteX3-89" fmla="*/ 275967 w 295275"/>
              <a:gd name="connsiteY3-90" fmla="*/ 66705 h 599179"/>
              <a:gd name="connsiteX4-91" fmla="*/ 258864 w 295275"/>
              <a:gd name="connsiteY4-92" fmla="*/ 77309 h 599179"/>
              <a:gd name="connsiteX5-93" fmla="*/ 152376 w 295275"/>
              <a:gd name="connsiteY5-94" fmla="*/ 303904 h 599179"/>
              <a:gd name="connsiteX6-95" fmla="*/ 295275 w 295275"/>
              <a:gd name="connsiteY6-96" fmla="*/ 303904 h 599179"/>
              <a:gd name="connsiteX7-97" fmla="*/ 295275 w 295275"/>
              <a:gd name="connsiteY7-98" fmla="*/ 599179 h 599179"/>
              <a:gd name="connsiteX8-99" fmla="*/ 0 w 295275"/>
              <a:gd name="connsiteY8-100" fmla="*/ 599179 h 599179"/>
              <a:gd name="connsiteX9-101" fmla="*/ 0 w 295275"/>
              <a:gd name="connsiteY9-102" fmla="*/ 303904 h 599179"/>
              <a:gd name="connsiteX10-103" fmla="*/ 5952 w 295275"/>
              <a:gd name="connsiteY10-104" fmla="*/ 269304 h 599179"/>
              <a:gd name="connsiteX11-105" fmla="*/ 204540 w 295275"/>
              <a:gd name="connsiteY11-106" fmla="*/ 547 h 599179"/>
              <a:gd name="connsiteX12-107" fmla="*/ 207995 w 295275"/>
              <a:gd name="connsiteY12-108" fmla="*/ 0 h 599179"/>
              <a:gd name="connsiteX0-109" fmla="*/ 207995 w 295275"/>
              <a:gd name="connsiteY0-110" fmla="*/ 0 h 599179"/>
              <a:gd name="connsiteX1-111" fmla="*/ 218480 w 295275"/>
              <a:gd name="connsiteY1-112" fmla="*/ 17025 h 599179"/>
              <a:gd name="connsiteX2-113" fmla="*/ 263922 w 295275"/>
              <a:gd name="connsiteY2-114" fmla="*/ 59952 h 599179"/>
              <a:gd name="connsiteX3-115" fmla="*/ 275967 w 295275"/>
              <a:gd name="connsiteY3-116" fmla="*/ 66705 h 599179"/>
              <a:gd name="connsiteX4-117" fmla="*/ 258864 w 295275"/>
              <a:gd name="connsiteY4-118" fmla="*/ 77309 h 599179"/>
              <a:gd name="connsiteX5-119" fmla="*/ 152376 w 295275"/>
              <a:gd name="connsiteY5-120" fmla="*/ 303904 h 599179"/>
              <a:gd name="connsiteX6-121" fmla="*/ 295275 w 295275"/>
              <a:gd name="connsiteY6-122" fmla="*/ 303904 h 599179"/>
              <a:gd name="connsiteX7-123" fmla="*/ 295275 w 295275"/>
              <a:gd name="connsiteY7-124" fmla="*/ 599179 h 599179"/>
              <a:gd name="connsiteX8-125" fmla="*/ 0 w 295275"/>
              <a:gd name="connsiteY8-126" fmla="*/ 599179 h 599179"/>
              <a:gd name="connsiteX9-127" fmla="*/ 0 w 295275"/>
              <a:gd name="connsiteY9-128" fmla="*/ 303904 h 599179"/>
              <a:gd name="connsiteX10-129" fmla="*/ 5952 w 295275"/>
              <a:gd name="connsiteY10-130" fmla="*/ 269304 h 599179"/>
              <a:gd name="connsiteX11-131" fmla="*/ 204540 w 295275"/>
              <a:gd name="connsiteY11-132" fmla="*/ 547 h 599179"/>
              <a:gd name="connsiteX12-133" fmla="*/ 207995 w 295275"/>
              <a:gd name="connsiteY12-134" fmla="*/ 0 h 599179"/>
              <a:gd name="connsiteX0-135" fmla="*/ 207995 w 295275"/>
              <a:gd name="connsiteY0-136" fmla="*/ 0 h 599179"/>
              <a:gd name="connsiteX1-137" fmla="*/ 218480 w 295275"/>
              <a:gd name="connsiteY1-138" fmla="*/ 17025 h 599179"/>
              <a:gd name="connsiteX2-139" fmla="*/ 263922 w 295275"/>
              <a:gd name="connsiteY2-140" fmla="*/ 59952 h 599179"/>
              <a:gd name="connsiteX3-141" fmla="*/ 275967 w 295275"/>
              <a:gd name="connsiteY3-142" fmla="*/ 66705 h 599179"/>
              <a:gd name="connsiteX4-143" fmla="*/ 152376 w 295275"/>
              <a:gd name="connsiteY4-144" fmla="*/ 303904 h 599179"/>
              <a:gd name="connsiteX5-145" fmla="*/ 295275 w 295275"/>
              <a:gd name="connsiteY5-146" fmla="*/ 303904 h 599179"/>
              <a:gd name="connsiteX6-147" fmla="*/ 295275 w 295275"/>
              <a:gd name="connsiteY6-148" fmla="*/ 599179 h 599179"/>
              <a:gd name="connsiteX7-149" fmla="*/ 0 w 295275"/>
              <a:gd name="connsiteY7-150" fmla="*/ 599179 h 599179"/>
              <a:gd name="connsiteX8-151" fmla="*/ 0 w 295275"/>
              <a:gd name="connsiteY8-152" fmla="*/ 303904 h 599179"/>
              <a:gd name="connsiteX9-153" fmla="*/ 5952 w 295275"/>
              <a:gd name="connsiteY9-154" fmla="*/ 269304 h 599179"/>
              <a:gd name="connsiteX10-155" fmla="*/ 204540 w 295275"/>
              <a:gd name="connsiteY10-156" fmla="*/ 547 h 599179"/>
              <a:gd name="connsiteX11-157" fmla="*/ 207995 w 295275"/>
              <a:gd name="connsiteY11-158" fmla="*/ 0 h 599179"/>
              <a:gd name="connsiteX0-159" fmla="*/ 207995 w 295275"/>
              <a:gd name="connsiteY0-160" fmla="*/ 0 h 599179"/>
              <a:gd name="connsiteX1-161" fmla="*/ 218480 w 295275"/>
              <a:gd name="connsiteY1-162" fmla="*/ 17025 h 599179"/>
              <a:gd name="connsiteX2-163" fmla="*/ 263922 w 295275"/>
              <a:gd name="connsiteY2-164" fmla="*/ 59952 h 599179"/>
              <a:gd name="connsiteX3-165" fmla="*/ 275967 w 295275"/>
              <a:gd name="connsiteY3-166" fmla="*/ 66705 h 599179"/>
              <a:gd name="connsiteX4-167" fmla="*/ 152376 w 295275"/>
              <a:gd name="connsiteY4-168" fmla="*/ 303904 h 599179"/>
              <a:gd name="connsiteX5-169" fmla="*/ 295275 w 295275"/>
              <a:gd name="connsiteY5-170" fmla="*/ 303904 h 599179"/>
              <a:gd name="connsiteX6-171" fmla="*/ 295275 w 295275"/>
              <a:gd name="connsiteY6-172" fmla="*/ 599179 h 599179"/>
              <a:gd name="connsiteX7-173" fmla="*/ 0 w 295275"/>
              <a:gd name="connsiteY7-174" fmla="*/ 599179 h 599179"/>
              <a:gd name="connsiteX8-175" fmla="*/ 0 w 295275"/>
              <a:gd name="connsiteY8-176" fmla="*/ 303904 h 599179"/>
              <a:gd name="connsiteX9-177" fmla="*/ 5952 w 295275"/>
              <a:gd name="connsiteY9-178" fmla="*/ 269304 h 599179"/>
              <a:gd name="connsiteX10-179" fmla="*/ 204540 w 295275"/>
              <a:gd name="connsiteY10-180" fmla="*/ 547 h 599179"/>
              <a:gd name="connsiteX11-181" fmla="*/ 207995 w 295275"/>
              <a:gd name="connsiteY11-182" fmla="*/ 0 h 599179"/>
              <a:gd name="connsiteX0-183" fmla="*/ 207995 w 295275"/>
              <a:gd name="connsiteY0-184" fmla="*/ 0 h 599179"/>
              <a:gd name="connsiteX1-185" fmla="*/ 218480 w 295275"/>
              <a:gd name="connsiteY1-186" fmla="*/ 17025 h 599179"/>
              <a:gd name="connsiteX2-187" fmla="*/ 263922 w 295275"/>
              <a:gd name="connsiteY2-188" fmla="*/ 59952 h 599179"/>
              <a:gd name="connsiteX3-189" fmla="*/ 275967 w 295275"/>
              <a:gd name="connsiteY3-190" fmla="*/ 66705 h 599179"/>
              <a:gd name="connsiteX4-191" fmla="*/ 152376 w 295275"/>
              <a:gd name="connsiteY4-192" fmla="*/ 303904 h 599179"/>
              <a:gd name="connsiteX5-193" fmla="*/ 295275 w 295275"/>
              <a:gd name="connsiteY5-194" fmla="*/ 303904 h 599179"/>
              <a:gd name="connsiteX6-195" fmla="*/ 295275 w 295275"/>
              <a:gd name="connsiteY6-196" fmla="*/ 599179 h 599179"/>
              <a:gd name="connsiteX7-197" fmla="*/ 0 w 295275"/>
              <a:gd name="connsiteY7-198" fmla="*/ 599179 h 599179"/>
              <a:gd name="connsiteX8-199" fmla="*/ 0 w 295275"/>
              <a:gd name="connsiteY8-200" fmla="*/ 303904 h 599179"/>
              <a:gd name="connsiteX9-201" fmla="*/ 5952 w 295275"/>
              <a:gd name="connsiteY9-202" fmla="*/ 269304 h 599179"/>
              <a:gd name="connsiteX10-203" fmla="*/ 204540 w 295275"/>
              <a:gd name="connsiteY10-204" fmla="*/ 547 h 599179"/>
              <a:gd name="connsiteX11-205" fmla="*/ 207995 w 295275"/>
              <a:gd name="connsiteY11-206" fmla="*/ 0 h 599179"/>
              <a:gd name="connsiteX0-207" fmla="*/ 207995 w 295275"/>
              <a:gd name="connsiteY0-208" fmla="*/ 0 h 599179"/>
              <a:gd name="connsiteX1-209" fmla="*/ 218480 w 295275"/>
              <a:gd name="connsiteY1-210" fmla="*/ 17025 h 599179"/>
              <a:gd name="connsiteX2-211" fmla="*/ 263922 w 295275"/>
              <a:gd name="connsiteY2-212" fmla="*/ 59952 h 599179"/>
              <a:gd name="connsiteX3-213" fmla="*/ 275967 w 295275"/>
              <a:gd name="connsiteY3-214" fmla="*/ 66705 h 599179"/>
              <a:gd name="connsiteX4-215" fmla="*/ 152376 w 295275"/>
              <a:gd name="connsiteY4-216" fmla="*/ 303904 h 599179"/>
              <a:gd name="connsiteX5-217" fmla="*/ 295275 w 295275"/>
              <a:gd name="connsiteY5-218" fmla="*/ 303904 h 599179"/>
              <a:gd name="connsiteX6-219" fmla="*/ 295275 w 295275"/>
              <a:gd name="connsiteY6-220" fmla="*/ 599179 h 599179"/>
              <a:gd name="connsiteX7-221" fmla="*/ 0 w 295275"/>
              <a:gd name="connsiteY7-222" fmla="*/ 599179 h 599179"/>
              <a:gd name="connsiteX8-223" fmla="*/ 0 w 295275"/>
              <a:gd name="connsiteY8-224" fmla="*/ 303904 h 599179"/>
              <a:gd name="connsiteX9-225" fmla="*/ 5952 w 295275"/>
              <a:gd name="connsiteY9-226" fmla="*/ 269304 h 599179"/>
              <a:gd name="connsiteX10-227" fmla="*/ 204540 w 295275"/>
              <a:gd name="connsiteY10-228" fmla="*/ 547 h 599179"/>
              <a:gd name="connsiteX11-229" fmla="*/ 207995 w 295275"/>
              <a:gd name="connsiteY11-230" fmla="*/ 0 h 599179"/>
              <a:gd name="connsiteX0-231" fmla="*/ 207995 w 295275"/>
              <a:gd name="connsiteY0-232" fmla="*/ 0 h 599179"/>
              <a:gd name="connsiteX1-233" fmla="*/ 218480 w 295275"/>
              <a:gd name="connsiteY1-234" fmla="*/ 17025 h 599179"/>
              <a:gd name="connsiteX2-235" fmla="*/ 263922 w 295275"/>
              <a:gd name="connsiteY2-236" fmla="*/ 59952 h 599179"/>
              <a:gd name="connsiteX3-237" fmla="*/ 275967 w 295275"/>
              <a:gd name="connsiteY3-238" fmla="*/ 66705 h 599179"/>
              <a:gd name="connsiteX4-239" fmla="*/ 152376 w 295275"/>
              <a:gd name="connsiteY4-240" fmla="*/ 303904 h 599179"/>
              <a:gd name="connsiteX5-241" fmla="*/ 295275 w 295275"/>
              <a:gd name="connsiteY5-242" fmla="*/ 303904 h 599179"/>
              <a:gd name="connsiteX6-243" fmla="*/ 295275 w 295275"/>
              <a:gd name="connsiteY6-244" fmla="*/ 599179 h 599179"/>
              <a:gd name="connsiteX7-245" fmla="*/ 0 w 295275"/>
              <a:gd name="connsiteY7-246" fmla="*/ 599179 h 599179"/>
              <a:gd name="connsiteX8-247" fmla="*/ 0 w 295275"/>
              <a:gd name="connsiteY8-248" fmla="*/ 303904 h 599179"/>
              <a:gd name="connsiteX9-249" fmla="*/ 204540 w 295275"/>
              <a:gd name="connsiteY9-250" fmla="*/ 547 h 599179"/>
              <a:gd name="connsiteX10-251" fmla="*/ 207995 w 295275"/>
              <a:gd name="connsiteY10-252" fmla="*/ 0 h 599179"/>
              <a:gd name="connsiteX0-253" fmla="*/ 207995 w 295275"/>
              <a:gd name="connsiteY0-254" fmla="*/ 0 h 599179"/>
              <a:gd name="connsiteX1-255" fmla="*/ 218480 w 295275"/>
              <a:gd name="connsiteY1-256" fmla="*/ 17025 h 599179"/>
              <a:gd name="connsiteX2-257" fmla="*/ 263922 w 295275"/>
              <a:gd name="connsiteY2-258" fmla="*/ 59952 h 599179"/>
              <a:gd name="connsiteX3-259" fmla="*/ 275967 w 295275"/>
              <a:gd name="connsiteY3-260" fmla="*/ 66705 h 599179"/>
              <a:gd name="connsiteX4-261" fmla="*/ 152376 w 295275"/>
              <a:gd name="connsiteY4-262" fmla="*/ 303904 h 599179"/>
              <a:gd name="connsiteX5-263" fmla="*/ 295275 w 295275"/>
              <a:gd name="connsiteY5-264" fmla="*/ 303904 h 599179"/>
              <a:gd name="connsiteX6-265" fmla="*/ 295275 w 295275"/>
              <a:gd name="connsiteY6-266" fmla="*/ 599179 h 599179"/>
              <a:gd name="connsiteX7-267" fmla="*/ 0 w 295275"/>
              <a:gd name="connsiteY7-268" fmla="*/ 599179 h 599179"/>
              <a:gd name="connsiteX8-269" fmla="*/ 0 w 295275"/>
              <a:gd name="connsiteY8-270" fmla="*/ 303904 h 599179"/>
              <a:gd name="connsiteX9-271" fmla="*/ 204540 w 295275"/>
              <a:gd name="connsiteY9-272" fmla="*/ 547 h 599179"/>
              <a:gd name="connsiteX10-273" fmla="*/ 207995 w 295275"/>
              <a:gd name="connsiteY10-274" fmla="*/ 0 h 599179"/>
              <a:gd name="connsiteX0-275" fmla="*/ 207995 w 295275"/>
              <a:gd name="connsiteY0-276" fmla="*/ 0 h 599179"/>
              <a:gd name="connsiteX1-277" fmla="*/ 218480 w 295275"/>
              <a:gd name="connsiteY1-278" fmla="*/ 17025 h 599179"/>
              <a:gd name="connsiteX2-279" fmla="*/ 263922 w 295275"/>
              <a:gd name="connsiteY2-280" fmla="*/ 59952 h 599179"/>
              <a:gd name="connsiteX3-281" fmla="*/ 275967 w 295275"/>
              <a:gd name="connsiteY3-282" fmla="*/ 66705 h 599179"/>
              <a:gd name="connsiteX4-283" fmla="*/ 152376 w 295275"/>
              <a:gd name="connsiteY4-284" fmla="*/ 303904 h 599179"/>
              <a:gd name="connsiteX5-285" fmla="*/ 295275 w 295275"/>
              <a:gd name="connsiteY5-286" fmla="*/ 303904 h 599179"/>
              <a:gd name="connsiteX6-287" fmla="*/ 295275 w 295275"/>
              <a:gd name="connsiteY6-288" fmla="*/ 599179 h 599179"/>
              <a:gd name="connsiteX7-289" fmla="*/ 0 w 295275"/>
              <a:gd name="connsiteY7-290" fmla="*/ 599179 h 599179"/>
              <a:gd name="connsiteX8-291" fmla="*/ 0 w 295275"/>
              <a:gd name="connsiteY8-292" fmla="*/ 303904 h 599179"/>
              <a:gd name="connsiteX9-293" fmla="*/ 207995 w 295275"/>
              <a:gd name="connsiteY9-294" fmla="*/ 0 h 599179"/>
              <a:gd name="connsiteX0-295" fmla="*/ 207995 w 295275"/>
              <a:gd name="connsiteY0-296" fmla="*/ 0 h 599179"/>
              <a:gd name="connsiteX1-297" fmla="*/ 218480 w 295275"/>
              <a:gd name="connsiteY1-298" fmla="*/ 17025 h 599179"/>
              <a:gd name="connsiteX2-299" fmla="*/ 263922 w 295275"/>
              <a:gd name="connsiteY2-300" fmla="*/ 59952 h 599179"/>
              <a:gd name="connsiteX3-301" fmla="*/ 275967 w 295275"/>
              <a:gd name="connsiteY3-302" fmla="*/ 66705 h 599179"/>
              <a:gd name="connsiteX4-303" fmla="*/ 152376 w 295275"/>
              <a:gd name="connsiteY4-304" fmla="*/ 303904 h 599179"/>
              <a:gd name="connsiteX5-305" fmla="*/ 295275 w 295275"/>
              <a:gd name="connsiteY5-306" fmla="*/ 303904 h 599179"/>
              <a:gd name="connsiteX6-307" fmla="*/ 295275 w 295275"/>
              <a:gd name="connsiteY6-308" fmla="*/ 599179 h 599179"/>
              <a:gd name="connsiteX7-309" fmla="*/ 0 w 295275"/>
              <a:gd name="connsiteY7-310" fmla="*/ 599179 h 599179"/>
              <a:gd name="connsiteX8-311" fmla="*/ 0 w 295275"/>
              <a:gd name="connsiteY8-312" fmla="*/ 303904 h 599179"/>
              <a:gd name="connsiteX9-313" fmla="*/ 207995 w 295275"/>
              <a:gd name="connsiteY9-314" fmla="*/ 0 h 599179"/>
              <a:gd name="connsiteX0-315" fmla="*/ 207995 w 295275"/>
              <a:gd name="connsiteY0-316" fmla="*/ 0 h 599179"/>
              <a:gd name="connsiteX1-317" fmla="*/ 218480 w 295275"/>
              <a:gd name="connsiteY1-318" fmla="*/ 17025 h 599179"/>
              <a:gd name="connsiteX2-319" fmla="*/ 263922 w 295275"/>
              <a:gd name="connsiteY2-320" fmla="*/ 59952 h 599179"/>
              <a:gd name="connsiteX3-321" fmla="*/ 275967 w 295275"/>
              <a:gd name="connsiteY3-322" fmla="*/ 66705 h 599179"/>
              <a:gd name="connsiteX4-323" fmla="*/ 152376 w 295275"/>
              <a:gd name="connsiteY4-324" fmla="*/ 303904 h 599179"/>
              <a:gd name="connsiteX5-325" fmla="*/ 295275 w 295275"/>
              <a:gd name="connsiteY5-326" fmla="*/ 303904 h 599179"/>
              <a:gd name="connsiteX6-327" fmla="*/ 295275 w 295275"/>
              <a:gd name="connsiteY6-328" fmla="*/ 599179 h 599179"/>
              <a:gd name="connsiteX7-329" fmla="*/ 0 w 295275"/>
              <a:gd name="connsiteY7-330" fmla="*/ 599179 h 599179"/>
              <a:gd name="connsiteX8-331" fmla="*/ 0 w 295275"/>
              <a:gd name="connsiteY8-332" fmla="*/ 303904 h 599179"/>
              <a:gd name="connsiteX9-333" fmla="*/ 207995 w 295275"/>
              <a:gd name="connsiteY9-334" fmla="*/ 0 h 599179"/>
              <a:gd name="connsiteX0-335" fmla="*/ 207995 w 295275"/>
              <a:gd name="connsiteY0-336" fmla="*/ 0 h 599179"/>
              <a:gd name="connsiteX1-337" fmla="*/ 218480 w 295275"/>
              <a:gd name="connsiteY1-338" fmla="*/ 17025 h 599179"/>
              <a:gd name="connsiteX2-339" fmla="*/ 263922 w 295275"/>
              <a:gd name="connsiteY2-340" fmla="*/ 59952 h 599179"/>
              <a:gd name="connsiteX3-341" fmla="*/ 275967 w 295275"/>
              <a:gd name="connsiteY3-342" fmla="*/ 66705 h 599179"/>
              <a:gd name="connsiteX4-343" fmla="*/ 152376 w 295275"/>
              <a:gd name="connsiteY4-344" fmla="*/ 303904 h 599179"/>
              <a:gd name="connsiteX5-345" fmla="*/ 295275 w 295275"/>
              <a:gd name="connsiteY5-346" fmla="*/ 303904 h 599179"/>
              <a:gd name="connsiteX6-347" fmla="*/ 295275 w 295275"/>
              <a:gd name="connsiteY6-348" fmla="*/ 599179 h 599179"/>
              <a:gd name="connsiteX7-349" fmla="*/ 0 w 295275"/>
              <a:gd name="connsiteY7-350" fmla="*/ 599179 h 599179"/>
              <a:gd name="connsiteX8-351" fmla="*/ 0 w 295275"/>
              <a:gd name="connsiteY8-352" fmla="*/ 303904 h 599179"/>
              <a:gd name="connsiteX9-353" fmla="*/ 207995 w 295275"/>
              <a:gd name="connsiteY9-354" fmla="*/ 0 h 599179"/>
              <a:gd name="connsiteX0-355" fmla="*/ 207995 w 295275"/>
              <a:gd name="connsiteY0-356" fmla="*/ 0 h 599179"/>
              <a:gd name="connsiteX1-357" fmla="*/ 218480 w 295275"/>
              <a:gd name="connsiteY1-358" fmla="*/ 17025 h 599179"/>
              <a:gd name="connsiteX2-359" fmla="*/ 263922 w 295275"/>
              <a:gd name="connsiteY2-360" fmla="*/ 59952 h 599179"/>
              <a:gd name="connsiteX3-361" fmla="*/ 275967 w 295275"/>
              <a:gd name="connsiteY3-362" fmla="*/ 66705 h 599179"/>
              <a:gd name="connsiteX4-363" fmla="*/ 152376 w 295275"/>
              <a:gd name="connsiteY4-364" fmla="*/ 303904 h 599179"/>
              <a:gd name="connsiteX5-365" fmla="*/ 295275 w 295275"/>
              <a:gd name="connsiteY5-366" fmla="*/ 303904 h 599179"/>
              <a:gd name="connsiteX6-367" fmla="*/ 295275 w 295275"/>
              <a:gd name="connsiteY6-368" fmla="*/ 599179 h 599179"/>
              <a:gd name="connsiteX7-369" fmla="*/ 0 w 295275"/>
              <a:gd name="connsiteY7-370" fmla="*/ 599179 h 599179"/>
              <a:gd name="connsiteX8-371" fmla="*/ 0 w 295275"/>
              <a:gd name="connsiteY8-372" fmla="*/ 303904 h 599179"/>
              <a:gd name="connsiteX9-373" fmla="*/ 207995 w 295275"/>
              <a:gd name="connsiteY9-374" fmla="*/ 0 h 599179"/>
              <a:gd name="connsiteX0-375" fmla="*/ 207995 w 295275"/>
              <a:gd name="connsiteY0-376" fmla="*/ 0 h 599179"/>
              <a:gd name="connsiteX1-377" fmla="*/ 218480 w 295275"/>
              <a:gd name="connsiteY1-378" fmla="*/ 17025 h 599179"/>
              <a:gd name="connsiteX2-379" fmla="*/ 263922 w 295275"/>
              <a:gd name="connsiteY2-380" fmla="*/ 59952 h 599179"/>
              <a:gd name="connsiteX3-381" fmla="*/ 275967 w 295275"/>
              <a:gd name="connsiteY3-382" fmla="*/ 66705 h 599179"/>
              <a:gd name="connsiteX4-383" fmla="*/ 152376 w 295275"/>
              <a:gd name="connsiteY4-384" fmla="*/ 303904 h 599179"/>
              <a:gd name="connsiteX5-385" fmla="*/ 295275 w 295275"/>
              <a:gd name="connsiteY5-386" fmla="*/ 303904 h 599179"/>
              <a:gd name="connsiteX6-387" fmla="*/ 295275 w 295275"/>
              <a:gd name="connsiteY6-388" fmla="*/ 599179 h 599179"/>
              <a:gd name="connsiteX7-389" fmla="*/ 0 w 295275"/>
              <a:gd name="connsiteY7-390" fmla="*/ 599179 h 599179"/>
              <a:gd name="connsiteX8-391" fmla="*/ 0 w 295275"/>
              <a:gd name="connsiteY8-392" fmla="*/ 303904 h 599179"/>
              <a:gd name="connsiteX9-393" fmla="*/ 207995 w 295275"/>
              <a:gd name="connsiteY9-394" fmla="*/ 0 h 599179"/>
              <a:gd name="connsiteX0-395" fmla="*/ 207995 w 295275"/>
              <a:gd name="connsiteY0-396" fmla="*/ 0 h 599179"/>
              <a:gd name="connsiteX1-397" fmla="*/ 218480 w 295275"/>
              <a:gd name="connsiteY1-398" fmla="*/ 17025 h 599179"/>
              <a:gd name="connsiteX2-399" fmla="*/ 263922 w 295275"/>
              <a:gd name="connsiteY2-400" fmla="*/ 59952 h 599179"/>
              <a:gd name="connsiteX3-401" fmla="*/ 275967 w 295275"/>
              <a:gd name="connsiteY3-402" fmla="*/ 66705 h 599179"/>
              <a:gd name="connsiteX4-403" fmla="*/ 152376 w 295275"/>
              <a:gd name="connsiteY4-404" fmla="*/ 303904 h 599179"/>
              <a:gd name="connsiteX5-405" fmla="*/ 295275 w 295275"/>
              <a:gd name="connsiteY5-406" fmla="*/ 303904 h 599179"/>
              <a:gd name="connsiteX6-407" fmla="*/ 295275 w 295275"/>
              <a:gd name="connsiteY6-408" fmla="*/ 599179 h 599179"/>
              <a:gd name="connsiteX7-409" fmla="*/ 0 w 295275"/>
              <a:gd name="connsiteY7-410" fmla="*/ 599179 h 599179"/>
              <a:gd name="connsiteX8-411" fmla="*/ 0 w 295275"/>
              <a:gd name="connsiteY8-412" fmla="*/ 303904 h 599179"/>
              <a:gd name="connsiteX9-413" fmla="*/ 207995 w 295275"/>
              <a:gd name="connsiteY9-414" fmla="*/ 0 h 599179"/>
              <a:gd name="connsiteX0-415" fmla="*/ 207995 w 295275"/>
              <a:gd name="connsiteY0-416" fmla="*/ 0 h 599179"/>
              <a:gd name="connsiteX1-417" fmla="*/ 218480 w 295275"/>
              <a:gd name="connsiteY1-418" fmla="*/ 17025 h 599179"/>
              <a:gd name="connsiteX2-419" fmla="*/ 263922 w 295275"/>
              <a:gd name="connsiteY2-420" fmla="*/ 59952 h 599179"/>
              <a:gd name="connsiteX3-421" fmla="*/ 275967 w 295275"/>
              <a:gd name="connsiteY3-422" fmla="*/ 66705 h 599179"/>
              <a:gd name="connsiteX4-423" fmla="*/ 152376 w 295275"/>
              <a:gd name="connsiteY4-424" fmla="*/ 303904 h 599179"/>
              <a:gd name="connsiteX5-425" fmla="*/ 295275 w 295275"/>
              <a:gd name="connsiteY5-426" fmla="*/ 303904 h 599179"/>
              <a:gd name="connsiteX6-427" fmla="*/ 295275 w 295275"/>
              <a:gd name="connsiteY6-428" fmla="*/ 599179 h 599179"/>
              <a:gd name="connsiteX7-429" fmla="*/ 0 w 295275"/>
              <a:gd name="connsiteY7-430" fmla="*/ 599179 h 599179"/>
              <a:gd name="connsiteX8-431" fmla="*/ 0 w 295275"/>
              <a:gd name="connsiteY8-432" fmla="*/ 334942 h 599179"/>
              <a:gd name="connsiteX9-433" fmla="*/ 207995 w 295275"/>
              <a:gd name="connsiteY9-434" fmla="*/ 0 h 599179"/>
              <a:gd name="connsiteX0-435" fmla="*/ 207995 w 295275"/>
              <a:gd name="connsiteY0-436" fmla="*/ 0 h 599179"/>
              <a:gd name="connsiteX1-437" fmla="*/ 218480 w 295275"/>
              <a:gd name="connsiteY1-438" fmla="*/ 17025 h 599179"/>
              <a:gd name="connsiteX2-439" fmla="*/ 263922 w 295275"/>
              <a:gd name="connsiteY2-440" fmla="*/ 59952 h 599179"/>
              <a:gd name="connsiteX3-441" fmla="*/ 275967 w 295275"/>
              <a:gd name="connsiteY3-442" fmla="*/ 66705 h 599179"/>
              <a:gd name="connsiteX4-443" fmla="*/ 152376 w 295275"/>
              <a:gd name="connsiteY4-444" fmla="*/ 303904 h 599179"/>
              <a:gd name="connsiteX5-445" fmla="*/ 295275 w 295275"/>
              <a:gd name="connsiteY5-446" fmla="*/ 303904 h 599179"/>
              <a:gd name="connsiteX6-447" fmla="*/ 295275 w 295275"/>
              <a:gd name="connsiteY6-448" fmla="*/ 599179 h 599179"/>
              <a:gd name="connsiteX7-449" fmla="*/ 0 w 295275"/>
              <a:gd name="connsiteY7-450" fmla="*/ 599179 h 599179"/>
              <a:gd name="connsiteX8-451" fmla="*/ 0 w 295275"/>
              <a:gd name="connsiteY8-452" fmla="*/ 334942 h 599179"/>
              <a:gd name="connsiteX9-453" fmla="*/ 207995 w 295275"/>
              <a:gd name="connsiteY9-454" fmla="*/ 0 h 599179"/>
              <a:gd name="connsiteX0-455" fmla="*/ 207995 w 295275"/>
              <a:gd name="connsiteY0-456" fmla="*/ 0 h 599179"/>
              <a:gd name="connsiteX1-457" fmla="*/ 218480 w 295275"/>
              <a:gd name="connsiteY1-458" fmla="*/ 17025 h 599179"/>
              <a:gd name="connsiteX2-459" fmla="*/ 263922 w 295275"/>
              <a:gd name="connsiteY2-460" fmla="*/ 59952 h 599179"/>
              <a:gd name="connsiteX3-461" fmla="*/ 275967 w 295275"/>
              <a:gd name="connsiteY3-462" fmla="*/ 66705 h 599179"/>
              <a:gd name="connsiteX4-463" fmla="*/ 152376 w 295275"/>
              <a:gd name="connsiteY4-464" fmla="*/ 303904 h 599179"/>
              <a:gd name="connsiteX5-465" fmla="*/ 295275 w 295275"/>
              <a:gd name="connsiteY5-466" fmla="*/ 303904 h 599179"/>
              <a:gd name="connsiteX6-467" fmla="*/ 295275 w 295275"/>
              <a:gd name="connsiteY6-468" fmla="*/ 599179 h 599179"/>
              <a:gd name="connsiteX7-469" fmla="*/ 0 w 295275"/>
              <a:gd name="connsiteY7-470" fmla="*/ 599179 h 599179"/>
              <a:gd name="connsiteX8-471" fmla="*/ 0 w 295275"/>
              <a:gd name="connsiteY8-472" fmla="*/ 334942 h 599179"/>
              <a:gd name="connsiteX9-473" fmla="*/ 207995 w 295275"/>
              <a:gd name="connsiteY9-474" fmla="*/ 0 h 599179"/>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295275" h="599179">
                <a:moveTo>
                  <a:pt x="207995" y="0"/>
                </a:moveTo>
                <a:lnTo>
                  <a:pt x="218480" y="17025"/>
                </a:lnTo>
                <a:cubicBezTo>
                  <a:pt x="231034" y="32364"/>
                  <a:pt x="246314" y="46986"/>
                  <a:pt x="263922" y="59952"/>
                </a:cubicBezTo>
                <a:lnTo>
                  <a:pt x="275967" y="66705"/>
                </a:lnTo>
                <a:cubicBezTo>
                  <a:pt x="274744" y="66607"/>
                  <a:pt x="166924" y="148026"/>
                  <a:pt x="152376" y="303904"/>
                </a:cubicBezTo>
                <a:lnTo>
                  <a:pt x="295275" y="303904"/>
                </a:lnTo>
                <a:lnTo>
                  <a:pt x="295275" y="599179"/>
                </a:lnTo>
                <a:lnTo>
                  <a:pt x="0" y="599179"/>
                </a:lnTo>
                <a:lnTo>
                  <a:pt x="0" y="334942"/>
                </a:lnTo>
                <a:cubicBezTo>
                  <a:pt x="10368" y="113589"/>
                  <a:pt x="207637" y="2353"/>
                  <a:pt x="207995" y="0"/>
                </a:cubicBezTo>
                <a:close/>
              </a:path>
            </a:pathLst>
          </a:custGeom>
          <a:noFill/>
          <a:ln w="38100" cap="rnd">
            <a:solidFill>
              <a:srgbClr val="81AFE0"/>
            </a:solidFill>
            <a:round/>
          </a:ln>
        </p:spPr>
        <p:style>
          <a:lnRef idx="2">
            <a:srgbClr val="81AFE0">
              <a:shade val="50000"/>
            </a:srgbClr>
          </a:lnRef>
          <a:fillRef idx="1">
            <a:srgbClr val="81AFE0"/>
          </a:fillRef>
          <a:effectRef idx="0">
            <a:srgbClr val="81AFE0"/>
          </a:effectRef>
          <a:fontRef idx="minor">
            <a:sysClr val="window" lastClr="FFFFFF"/>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latin typeface="Arial" pitchFamily="34" charset="0"/>
              <a:ea typeface="微软雅黑" panose="020b0503020204020204" pitchFamily="34" charset="-122"/>
            </a:endParaRPr>
          </a:p>
        </p:txBody>
      </p:sp>
      <p:sp>
        <p:nvSpPr>
          <p:cNvPr id="93" name="文本框 92"/>
          <p:cNvSpPr txBox="1"/>
          <p:nvPr>
            <p:custDataLst>
              <p:tags r:id="rId9"/>
            </p:custDataLst>
          </p:nvPr>
        </p:nvSpPr>
        <p:spPr>
          <a:xfrm>
            <a:off x="568325" y="2072005"/>
            <a:ext cx="10852150" cy="3609975"/>
          </a:xfrm>
          <a:prstGeom prst="rect">
            <a:avLst/>
          </a:prstGeom>
          <a:noFill/>
        </p:spPr>
        <p:txBody>
          <a:bodyPr wrap="square" lIns="90000" tIns="46800" rIns="90000" bIns="46800" rtlCol="0" anchor="ctr" anchorCtr="0">
            <a:normAutofit/>
          </a:bodyPr>
          <a:lstStyle>
            <a:defPPr>
              <a:defRPr lang="zh-CN"/>
            </a:defPPr>
            <a:lvl1pPr marL="0" algn="l" defTabSz="914400" rtl="0" eaLnBrk="1" fontAlgn="auto" latinLnBrk="0" hangingPunct="1">
              <a:lnSpc>
                <a:spcPct val="130000"/>
              </a:lnSpc>
              <a:spcAft>
                <a:spcPts val="1000"/>
              </a:spcAft>
              <a:defRPr sz="1600" kern="1200" spc="15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355600" algn="l" fontAlgn="ctr">
              <a:lnSpc>
                <a:spcPct val="120000"/>
              </a:lnSpc>
              <a:spcBef>
                <a:spcPct val="0"/>
              </a:spcBef>
              <a:spcAft>
                <a:spcPts val="800"/>
              </a:spcAft>
              <a:buClr>
                <a:srgbClr val="8AB9CD"/>
              </a:buClr>
              <a:buSzTx/>
              <a:buFont typeface="WPS-Bullets" pitchFamily="2" charset="0"/>
              <a:buNone/>
            </a:pPr>
            <a:r>
              <a:rPr lang="zh-CN" altLang="en-US" sz="1800" b="1" spc="100">
                <a:solidFill>
                  <a:sysClr val="windowText" lastClr="000000">
                    <a:lumMod val="75000"/>
                    <a:lumOff val="25000"/>
                  </a:sysClr>
                </a:solidFill>
                <a:latin typeface="Arial" pitchFamily="34" charset="0"/>
                <a:ea typeface="微软雅黑" panose="020b0503020204020204" pitchFamily="34" charset="-122"/>
              </a:rPr>
              <a:t>溶栓治疗</a:t>
            </a:r>
            <a:endParaRPr lang="zh-CN" altLang="en-US" sz="1800" b="1" spc="100">
              <a:solidFill>
                <a:sysClr val="windowText" lastClr="000000">
                  <a:lumMod val="75000"/>
                  <a:lumOff val="25000"/>
                </a:sysClr>
              </a:solidFill>
              <a:latin typeface="Arial" pitchFamily="34" charset="0"/>
              <a:ea typeface="微软雅黑" panose="020b0503020204020204" pitchFamily="34" charset="-122"/>
            </a:endParaRPr>
          </a:p>
          <a:p>
            <a:pPr marL="635000" lvl="1" indent="-304800" algn="l" fontAlgn="ctr">
              <a:lnSpc>
                <a:spcPct val="120000"/>
              </a:lnSpc>
              <a:spcBef>
                <a:spcPct val="0"/>
              </a:spcBef>
              <a:spcAft>
                <a:spcPts val="800"/>
              </a:spcAft>
              <a:buClr>
                <a:sysClr val="windowText" lastClr="000000">
                  <a:lumMod val="75000"/>
                  <a:lumOff val="25000"/>
                </a:sysClr>
              </a:buClr>
              <a:buSzPct val="90000"/>
              <a:buFont typeface="Wingdings" panose="05000000000000000000" pitchFamily="2" charset="2"/>
              <a:buChar char="l"/>
              <a:tabLst>
                <a:tab pos="355600"/>
              </a:tabLst>
            </a:pPr>
            <a:r>
              <a:rPr lang="zh-CN" altLang="en-US" sz="1600" spc="80">
                <a:solidFill>
                  <a:sysClr val="windowText" lastClr="000000">
                    <a:lumMod val="75000"/>
                    <a:lumOff val="25000"/>
                  </a:sysClr>
                </a:solidFill>
                <a:uFillTx/>
                <a:latin typeface="Arial" pitchFamily="34" charset="0"/>
                <a:ea typeface="微软雅黑" panose="020b0503020204020204" pitchFamily="34" charset="-122"/>
              </a:rPr>
              <a:t>溶栓治疗药物包括尿激酶、链激酶、组织型纤溶酶原激活剂、新型溶栓药物如瑞替普酶（rPA）、替奈普酶（TNK‑rPA）等，能激活血浆中的纤溶酶原成为纤溶酶，溶解血栓。</a:t>
            </a:r>
            <a:endParaRPr lang="zh-CN" altLang="en-US" sz="1600" spc="80">
              <a:solidFill>
                <a:sysClr val="windowText" lastClr="000000">
                  <a:lumMod val="75000"/>
                  <a:lumOff val="25000"/>
                </a:sysClr>
              </a:solidFill>
              <a:uFillTx/>
              <a:latin typeface="Arial" pitchFamily="34" charset="0"/>
              <a:ea typeface="微软雅黑" panose="020b0503020204020204" pitchFamily="34" charset="-122"/>
            </a:endParaRPr>
          </a:p>
          <a:p>
            <a:pPr marL="330200" lvl="1" indent="0" algn="l" fontAlgn="ctr">
              <a:lnSpc>
                <a:spcPct val="120000"/>
              </a:lnSpc>
              <a:spcBef>
                <a:spcPct val="0"/>
              </a:spcBef>
              <a:spcAft>
                <a:spcPts val="800"/>
              </a:spcAft>
              <a:buClr>
                <a:sysClr val="windowText" lastClr="000000">
                  <a:lumMod val="75000"/>
                  <a:lumOff val="25000"/>
                </a:sysClr>
              </a:buClr>
              <a:buSzPct val="90000"/>
              <a:buFont typeface="Wingdings" panose="05000000000000000000" pitchFamily="2" charset="2"/>
              <a:buNone/>
              <a:tabLst>
                <a:tab pos="355600"/>
              </a:tabLst>
            </a:pPr>
            <a:r>
              <a:rPr lang="zh-CN" altLang="en-US" sz="1600" spc="80">
                <a:solidFill>
                  <a:sysClr val="windowText" lastClr="000000">
                    <a:lumMod val="75000"/>
                    <a:lumOff val="25000"/>
                  </a:sysClr>
                </a:solidFill>
                <a:uFillTx/>
                <a:latin typeface="Arial" pitchFamily="34" charset="0"/>
                <a:ea typeface="微软雅黑" panose="020b0503020204020204" pitchFamily="34" charset="-122"/>
              </a:rPr>
              <a:t>与抗凝相比，溶栓具有明显的优势，因为它可以主动分解血凝块，可增加静脉的通畅性，并使近端DVT后PTS的发生率降低1/3。出血是溶栓治疗的严重并发症，且剂量的个体差异很大，在治疗中应严密观察凝血功能的变化。</a:t>
            </a:r>
            <a:endParaRPr lang="zh-CN" altLang="en-US" sz="1600" spc="80">
              <a:solidFill>
                <a:sysClr val="windowText" lastClr="000000">
                  <a:lumMod val="75000"/>
                  <a:lumOff val="25000"/>
                </a:sysClr>
              </a:solidFill>
              <a:uFillTx/>
              <a:latin typeface="Arial" pitchFamily="34" charset="0"/>
              <a:ea typeface="微软雅黑" panose="020b0503020204020204" pitchFamily="34" charset="-122"/>
            </a:endParaRPr>
          </a:p>
          <a:p>
            <a:pPr marL="330200" lvl="1" indent="0" algn="l" fontAlgn="ctr">
              <a:lnSpc>
                <a:spcPct val="120000"/>
              </a:lnSpc>
              <a:spcBef>
                <a:spcPct val="0"/>
              </a:spcBef>
              <a:spcAft>
                <a:spcPts val="800"/>
              </a:spcAft>
              <a:buClr>
                <a:sysClr val="windowText" lastClr="000000">
                  <a:lumMod val="75000"/>
                  <a:lumOff val="25000"/>
                </a:sysClr>
              </a:buClr>
              <a:buSzPct val="90000"/>
              <a:buFont typeface="Wingdings" panose="05000000000000000000" pitchFamily="2" charset="2"/>
              <a:buNone/>
              <a:tabLst>
                <a:tab pos="355600"/>
              </a:tabLst>
            </a:pPr>
            <a:r>
              <a:rPr lang="zh-CN" altLang="en-US" sz="1600" spc="80">
                <a:solidFill>
                  <a:srgbClr val="C00000"/>
                </a:solidFill>
                <a:uFillTx/>
                <a:latin typeface="Arial" pitchFamily="34" charset="0"/>
                <a:ea typeface="微软雅黑" panose="020b0503020204020204" pitchFamily="34" charset="-122"/>
              </a:rPr>
              <a:t>溶栓的主要禁忌证包括：</a:t>
            </a:r>
            <a:r>
              <a:rPr lang="zh-CN" altLang="en-US" sz="1600" spc="80">
                <a:solidFill>
                  <a:sysClr val="windowText" lastClr="000000">
                    <a:lumMod val="75000"/>
                    <a:lumOff val="25000"/>
                  </a:sysClr>
                </a:solidFill>
                <a:uFillTx/>
                <a:latin typeface="Arial" pitchFamily="34" charset="0"/>
                <a:ea typeface="微软雅黑" panose="020b0503020204020204" pitchFamily="34" charset="-122"/>
              </a:rPr>
              <a:t>颅内结构性病变；既往颅内出血；3 个月内发生的缺血性卒中；活动性出血；最近进行过脑部或脊柱手术；最近发生过头部外伤伴骨折或脑损伤；已知有出血倾向等。</a:t>
            </a:r>
            <a:endParaRPr lang="zh-CN" altLang="en-US" sz="1600" spc="80">
              <a:solidFill>
                <a:sysClr val="windowText" lastClr="000000">
                  <a:lumMod val="75000"/>
                  <a:lumOff val="25000"/>
                </a:sysClr>
              </a:solidFill>
              <a:uFillTx/>
              <a:latin typeface="Arial" pitchFamily="34" charset="0"/>
              <a:ea typeface="微软雅黑" panose="020b0503020204020204" pitchFamily="34" charset="-122"/>
            </a:endParaRPr>
          </a:p>
          <a:p>
            <a:pPr marL="330200" lvl="1" indent="0" algn="l" fontAlgn="ctr">
              <a:lnSpc>
                <a:spcPct val="120000"/>
              </a:lnSpc>
              <a:spcBef>
                <a:spcPct val="0"/>
              </a:spcBef>
              <a:spcAft>
                <a:spcPts val="800"/>
              </a:spcAft>
              <a:buClr>
                <a:sysClr val="windowText" lastClr="000000">
                  <a:lumMod val="75000"/>
                  <a:lumOff val="25000"/>
                </a:sysClr>
              </a:buClr>
              <a:buSzPct val="90000"/>
              <a:buFont typeface="Wingdings" panose="05000000000000000000" pitchFamily="2" charset="2"/>
              <a:buNone/>
              <a:tabLst>
                <a:tab pos="355600"/>
              </a:tabLst>
            </a:pPr>
            <a:r>
              <a:rPr lang="zh-CN" altLang="en-US" sz="1600" spc="80">
                <a:solidFill>
                  <a:srgbClr val="C00000"/>
                </a:solidFill>
                <a:uFillTx/>
                <a:latin typeface="Arial" pitchFamily="34" charset="0"/>
                <a:ea typeface="微软雅黑" panose="020b0503020204020204" pitchFamily="34" charset="-122"/>
              </a:rPr>
              <a:t>对于没有溶栓禁忌证的 DVT 患者，建议使用rPA或TNK‑rPA进行溶栓治疗（ⅡB级推荐）。</a:t>
            </a:r>
            <a:endParaRPr lang="zh-CN" altLang="en-US" sz="1600" spc="80">
              <a:solidFill>
                <a:srgbClr val="C00000"/>
              </a:solidFill>
              <a:uFillTx/>
              <a:latin typeface="Arial" pitchFamily="34" charset="0"/>
              <a:ea typeface="微软雅黑" panose="020b0503020204020204" pitchFamily="34" charset="-122"/>
            </a:endParaRPr>
          </a:p>
        </p:txBody>
      </p:sp>
      <p:sp>
        <p:nvSpPr>
          <p:cNvPr id="94" name="文本框 93"/>
          <p:cNvSpPr txBox="1"/>
          <p:nvPr>
            <p:custDataLst>
              <p:tags r:id="rId10"/>
            </p:custDataLst>
          </p:nvPr>
        </p:nvSpPr>
        <p:spPr>
          <a:xfrm>
            <a:off x="549910" y="645795"/>
            <a:ext cx="9982200" cy="629920"/>
          </a:xfrm>
          <a:prstGeom prst="rect">
            <a:avLst/>
          </a:prstGeom>
          <a:noFill/>
        </p:spPr>
        <p:txBody>
          <a:bodyPr wrap="square" lIns="90000" tIns="46800" rIns="90000" bIns="46800" rtlCol="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buNone/>
            </a:pPr>
            <a:r>
              <a:rPr lang="zh-CN" altLang="en-US" sz="3400" spc="140">
                <a:solidFill>
                  <a:schemeClr val="tx1">
                    <a:lumMod val="75000"/>
                    <a:lumOff val="25000"/>
                  </a:schemeClr>
                </a:solidFill>
                <a:uFillTx/>
                <a:latin typeface="Arial" pitchFamily="34" charset="0"/>
                <a:ea typeface="微软雅黑" panose="020b0503020204020204" pitchFamily="34" charset="-122"/>
                <a:sym typeface="+mn-ea"/>
              </a:rPr>
              <a:t>DVT的治疗</a:t>
            </a:r>
            <a:endParaRPr lang="zh-CN" altLang="en-US" sz="3400" spc="140">
              <a:solidFill>
                <a:schemeClr val="tx1">
                  <a:lumMod val="75000"/>
                  <a:lumOff val="25000"/>
                </a:schemeClr>
              </a:solidFill>
              <a:uFillTx/>
              <a:latin typeface="Arial" pitchFamily="34" charset="0"/>
              <a:ea typeface="微软雅黑" panose="020b0503020204020204" pitchFamily="34" charset="-122"/>
              <a:sym typeface="+mn-ea"/>
            </a:endParaRPr>
          </a:p>
          <a:p>
            <a:pPr marL="0" lvl="0" indent="0" algn="l">
              <a:lnSpc>
                <a:spcPct val="100000"/>
              </a:lnSpc>
              <a:spcBef>
                <a:spcPct val="0"/>
              </a:spcBef>
              <a:spcAft>
                <a:spcPct val="0"/>
              </a:spcAft>
              <a:buSzTx/>
              <a:buNone/>
            </a:pPr>
            <a:endParaRPr lang="zh-CN" altLang="en-US" sz="3400" b="1" spc="180">
              <a:solidFill>
                <a:schemeClr val="accent1">
                  <a:lumMod val="75000"/>
                </a:schemeClr>
              </a:solidFill>
              <a:uFillTx/>
              <a:latin typeface="Arial" pitchFamily="34" charset="0"/>
              <a:ea typeface="微软雅黑" panose="020b0503020204020204" pitchFamily="34" charset="-122"/>
              <a:sym typeface="+mn-ea"/>
            </a:endParaRPr>
          </a:p>
        </p:txBody>
      </p:sp>
    </p:spTree>
    <p:custDataLst>
      <p:tags r:id="rId1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 name="矩形 15"/>
          <p:cNvSpPr/>
          <p:nvPr>
            <p:custDataLst>
              <p:tags r:id="rId2"/>
            </p:custDataLst>
          </p:nvPr>
        </p:nvSpPr>
        <p:spPr>
          <a:xfrm>
            <a:off x="549644" y="1832469"/>
            <a:ext cx="11363028" cy="4499877"/>
          </a:xfrm>
          <a:prstGeom prst="rect">
            <a:avLst/>
          </a:prstGeom>
          <a:solidFill>
            <a:srgbClr val="81AFE0">
              <a:alpha val="12000"/>
            </a:srgbClr>
          </a:solidFill>
          <a:ln>
            <a:noFill/>
          </a:ln>
        </p:spPr>
        <p:style>
          <a:lnRef idx="2">
            <a:srgbClr val="81AFE0">
              <a:shade val="50000"/>
            </a:srgbClr>
          </a:lnRef>
          <a:fillRef idx="1">
            <a:srgbClr val="81AFE0"/>
          </a:fillRef>
          <a:effectRef idx="0">
            <a:srgbClr val="81AFE0"/>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kumimoji="1" lang="zh-CN" altLang="en-US" sz="1600" b="1">
              <a:solidFill>
                <a:sysClr val="window" lastClr="FFFFFF"/>
              </a:solidFill>
              <a:latin typeface="Arial" pitchFamily="34" charset="0"/>
              <a:ea typeface="微软雅黑" panose="020b0503020204020204" pitchFamily="34" charset="-122"/>
            </a:endParaRPr>
          </a:p>
        </p:txBody>
      </p:sp>
      <p:sp>
        <p:nvSpPr>
          <p:cNvPr id="17" name="矩形 16"/>
          <p:cNvSpPr/>
          <p:nvPr>
            <p:custDataLst>
              <p:tags r:id="rId3"/>
            </p:custDataLst>
          </p:nvPr>
        </p:nvSpPr>
        <p:spPr>
          <a:xfrm>
            <a:off x="333829" y="1672533"/>
            <a:ext cx="11321142" cy="4408572"/>
          </a:xfrm>
          <a:prstGeom prst="rect">
            <a:avLst/>
          </a:prstGeom>
          <a:solidFill>
            <a:sysClr val="window" lastClr="FFFFFF">
              <a:alpha val="51000"/>
            </a:sysClr>
          </a:solidFill>
          <a:ln w="50800">
            <a:solidFill>
              <a:srgbClr val="81AFE0"/>
            </a:solidFill>
          </a:ln>
        </p:spPr>
        <p:style>
          <a:lnRef idx="2">
            <a:srgbClr val="81AFE0">
              <a:shade val="50000"/>
            </a:srgbClr>
          </a:lnRef>
          <a:fillRef idx="1">
            <a:srgbClr val="81AFE0"/>
          </a:fillRef>
          <a:effectRef idx="0">
            <a:srgbClr val="81AFE0"/>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kumimoji="1" lang="zh-CN" altLang="en-US" sz="1600" b="1">
              <a:solidFill>
                <a:sysClr val="window" lastClr="FFFFFF"/>
              </a:solidFill>
              <a:latin typeface="Arial" pitchFamily="34" charset="0"/>
              <a:ea typeface="微软雅黑" panose="020b0503020204020204" pitchFamily="34" charset="-122"/>
            </a:endParaRPr>
          </a:p>
        </p:txBody>
      </p:sp>
      <p:sp>
        <p:nvSpPr>
          <p:cNvPr id="91" name="任意多边形: 形状 90"/>
          <p:cNvSpPr/>
          <p:nvPr>
            <p:custDataLst>
              <p:tags r:id="rId4"/>
            </p:custDataLst>
          </p:nvPr>
        </p:nvSpPr>
        <p:spPr>
          <a:xfrm>
            <a:off x="10752454" y="5811577"/>
            <a:ext cx="1261746" cy="659131"/>
          </a:xfrm>
          <a:custGeom>
            <a:gdLst>
              <a:gd name="connsiteX0" fmla="*/ 1233285 w 1261746"/>
              <a:gd name="connsiteY0" fmla="*/ 602227 h 659131"/>
              <a:gd name="connsiteX1" fmla="*/ 1261746 w 1261746"/>
              <a:gd name="connsiteY1" fmla="*/ 630679 h 659131"/>
              <a:gd name="connsiteX2" fmla="*/ 1233285 w 1261746"/>
              <a:gd name="connsiteY2" fmla="*/ 659131 h 659131"/>
              <a:gd name="connsiteX3" fmla="*/ 1204824 w 1261746"/>
              <a:gd name="connsiteY3" fmla="*/ 630679 h 659131"/>
              <a:gd name="connsiteX4" fmla="*/ 1233285 w 1261746"/>
              <a:gd name="connsiteY4" fmla="*/ 602227 h 659131"/>
              <a:gd name="connsiteX5" fmla="*/ 1112803 w 1261746"/>
              <a:gd name="connsiteY5" fmla="*/ 602227 h 659131"/>
              <a:gd name="connsiteX6" fmla="*/ 1141264 w 1261746"/>
              <a:gd name="connsiteY6" fmla="*/ 630679 h 659131"/>
              <a:gd name="connsiteX7" fmla="*/ 1112803 w 1261746"/>
              <a:gd name="connsiteY7" fmla="*/ 659131 h 659131"/>
              <a:gd name="connsiteX8" fmla="*/ 1084342 w 1261746"/>
              <a:gd name="connsiteY8" fmla="*/ 630679 h 659131"/>
              <a:gd name="connsiteX9" fmla="*/ 1112803 w 1261746"/>
              <a:gd name="connsiteY9" fmla="*/ 602227 h 659131"/>
              <a:gd name="connsiteX10" fmla="*/ 992320 w 1261746"/>
              <a:gd name="connsiteY10" fmla="*/ 602227 h 659131"/>
              <a:gd name="connsiteX11" fmla="*/ 1020781 w 1261746"/>
              <a:gd name="connsiteY11" fmla="*/ 630679 h 659131"/>
              <a:gd name="connsiteX12" fmla="*/ 992320 w 1261746"/>
              <a:gd name="connsiteY12" fmla="*/ 659131 h 659131"/>
              <a:gd name="connsiteX13" fmla="*/ 963859 w 1261746"/>
              <a:gd name="connsiteY13" fmla="*/ 630679 h 659131"/>
              <a:gd name="connsiteX14" fmla="*/ 992320 w 1261746"/>
              <a:gd name="connsiteY14" fmla="*/ 602227 h 659131"/>
              <a:gd name="connsiteX15" fmla="*/ 871838 w 1261746"/>
              <a:gd name="connsiteY15" fmla="*/ 602227 h 659131"/>
              <a:gd name="connsiteX16" fmla="*/ 900299 w 1261746"/>
              <a:gd name="connsiteY16" fmla="*/ 630679 h 659131"/>
              <a:gd name="connsiteX17" fmla="*/ 871838 w 1261746"/>
              <a:gd name="connsiteY17" fmla="*/ 659131 h 659131"/>
              <a:gd name="connsiteX18" fmla="*/ 843377 w 1261746"/>
              <a:gd name="connsiteY18" fmla="*/ 630679 h 659131"/>
              <a:gd name="connsiteX19" fmla="*/ 871838 w 1261746"/>
              <a:gd name="connsiteY19" fmla="*/ 602227 h 659131"/>
              <a:gd name="connsiteX20" fmla="*/ 751356 w 1261746"/>
              <a:gd name="connsiteY20" fmla="*/ 602227 h 659131"/>
              <a:gd name="connsiteX21" fmla="*/ 779817 w 1261746"/>
              <a:gd name="connsiteY21" fmla="*/ 630679 h 659131"/>
              <a:gd name="connsiteX22" fmla="*/ 751356 w 1261746"/>
              <a:gd name="connsiteY22" fmla="*/ 659131 h 659131"/>
              <a:gd name="connsiteX23" fmla="*/ 722895 w 1261746"/>
              <a:gd name="connsiteY23" fmla="*/ 630679 h 659131"/>
              <a:gd name="connsiteX24" fmla="*/ 751356 w 1261746"/>
              <a:gd name="connsiteY24" fmla="*/ 602227 h 659131"/>
              <a:gd name="connsiteX25" fmla="*/ 630873 w 1261746"/>
              <a:gd name="connsiteY25" fmla="*/ 602227 h 659131"/>
              <a:gd name="connsiteX26" fmla="*/ 659334 w 1261746"/>
              <a:gd name="connsiteY26" fmla="*/ 630679 h 659131"/>
              <a:gd name="connsiteX27" fmla="*/ 630873 w 1261746"/>
              <a:gd name="connsiteY27" fmla="*/ 659131 h 659131"/>
              <a:gd name="connsiteX28" fmla="*/ 602412 w 1261746"/>
              <a:gd name="connsiteY28" fmla="*/ 630679 h 659131"/>
              <a:gd name="connsiteX29" fmla="*/ 630873 w 1261746"/>
              <a:gd name="connsiteY29" fmla="*/ 602227 h 659131"/>
              <a:gd name="connsiteX30" fmla="*/ 510391 w 1261746"/>
              <a:gd name="connsiteY30" fmla="*/ 602227 h 659131"/>
              <a:gd name="connsiteX31" fmla="*/ 538852 w 1261746"/>
              <a:gd name="connsiteY31" fmla="*/ 630679 h 659131"/>
              <a:gd name="connsiteX32" fmla="*/ 510391 w 1261746"/>
              <a:gd name="connsiteY32" fmla="*/ 659131 h 659131"/>
              <a:gd name="connsiteX33" fmla="*/ 481930 w 1261746"/>
              <a:gd name="connsiteY33" fmla="*/ 630679 h 659131"/>
              <a:gd name="connsiteX34" fmla="*/ 510391 w 1261746"/>
              <a:gd name="connsiteY34" fmla="*/ 602227 h 659131"/>
              <a:gd name="connsiteX35" fmla="*/ 389908 w 1261746"/>
              <a:gd name="connsiteY35" fmla="*/ 602227 h 659131"/>
              <a:gd name="connsiteX36" fmla="*/ 418369 w 1261746"/>
              <a:gd name="connsiteY36" fmla="*/ 630679 h 659131"/>
              <a:gd name="connsiteX37" fmla="*/ 389908 w 1261746"/>
              <a:gd name="connsiteY37" fmla="*/ 659131 h 659131"/>
              <a:gd name="connsiteX38" fmla="*/ 361447 w 1261746"/>
              <a:gd name="connsiteY38" fmla="*/ 630679 h 659131"/>
              <a:gd name="connsiteX39" fmla="*/ 389908 w 1261746"/>
              <a:gd name="connsiteY39" fmla="*/ 602227 h 659131"/>
              <a:gd name="connsiteX40" fmla="*/ 269426 w 1261746"/>
              <a:gd name="connsiteY40" fmla="*/ 602227 h 659131"/>
              <a:gd name="connsiteX41" fmla="*/ 297887 w 1261746"/>
              <a:gd name="connsiteY41" fmla="*/ 630679 h 659131"/>
              <a:gd name="connsiteX42" fmla="*/ 269426 w 1261746"/>
              <a:gd name="connsiteY42" fmla="*/ 659131 h 659131"/>
              <a:gd name="connsiteX43" fmla="*/ 240965 w 1261746"/>
              <a:gd name="connsiteY43" fmla="*/ 630679 h 659131"/>
              <a:gd name="connsiteX44" fmla="*/ 269426 w 1261746"/>
              <a:gd name="connsiteY44" fmla="*/ 602227 h 659131"/>
              <a:gd name="connsiteX45" fmla="*/ 148943 w 1261746"/>
              <a:gd name="connsiteY45" fmla="*/ 602227 h 659131"/>
              <a:gd name="connsiteX46" fmla="*/ 177404 w 1261746"/>
              <a:gd name="connsiteY46" fmla="*/ 630679 h 659131"/>
              <a:gd name="connsiteX47" fmla="*/ 148943 w 1261746"/>
              <a:gd name="connsiteY47" fmla="*/ 659131 h 659131"/>
              <a:gd name="connsiteX48" fmla="*/ 120482 w 1261746"/>
              <a:gd name="connsiteY48" fmla="*/ 630679 h 659131"/>
              <a:gd name="connsiteX49" fmla="*/ 148943 w 1261746"/>
              <a:gd name="connsiteY49" fmla="*/ 602227 h 659131"/>
              <a:gd name="connsiteX50" fmla="*/ 28461 w 1261746"/>
              <a:gd name="connsiteY50" fmla="*/ 602227 h 659131"/>
              <a:gd name="connsiteX51" fmla="*/ 56922 w 1261746"/>
              <a:gd name="connsiteY51" fmla="*/ 630679 h 659131"/>
              <a:gd name="connsiteX52" fmla="*/ 28461 w 1261746"/>
              <a:gd name="connsiteY52" fmla="*/ 659131 h 659131"/>
              <a:gd name="connsiteX53" fmla="*/ 0 w 1261746"/>
              <a:gd name="connsiteY53" fmla="*/ 630679 h 659131"/>
              <a:gd name="connsiteX54" fmla="*/ 28461 w 1261746"/>
              <a:gd name="connsiteY54" fmla="*/ 602227 h 659131"/>
              <a:gd name="connsiteX55" fmla="*/ 1233285 w 1261746"/>
              <a:gd name="connsiteY55" fmla="*/ 481781 h 659131"/>
              <a:gd name="connsiteX56" fmla="*/ 1261746 w 1261746"/>
              <a:gd name="connsiteY56" fmla="*/ 510233 h 659131"/>
              <a:gd name="connsiteX57" fmla="*/ 1233285 w 1261746"/>
              <a:gd name="connsiteY57" fmla="*/ 538685 h 659131"/>
              <a:gd name="connsiteX58" fmla="*/ 1204824 w 1261746"/>
              <a:gd name="connsiteY58" fmla="*/ 510233 h 659131"/>
              <a:gd name="connsiteX59" fmla="*/ 1233285 w 1261746"/>
              <a:gd name="connsiteY59" fmla="*/ 481781 h 659131"/>
              <a:gd name="connsiteX60" fmla="*/ 1112803 w 1261746"/>
              <a:gd name="connsiteY60" fmla="*/ 481781 h 659131"/>
              <a:gd name="connsiteX61" fmla="*/ 1141264 w 1261746"/>
              <a:gd name="connsiteY61" fmla="*/ 510233 h 659131"/>
              <a:gd name="connsiteX62" fmla="*/ 1112803 w 1261746"/>
              <a:gd name="connsiteY62" fmla="*/ 538685 h 659131"/>
              <a:gd name="connsiteX63" fmla="*/ 1084342 w 1261746"/>
              <a:gd name="connsiteY63" fmla="*/ 510233 h 659131"/>
              <a:gd name="connsiteX64" fmla="*/ 1112803 w 1261746"/>
              <a:gd name="connsiteY64" fmla="*/ 481781 h 659131"/>
              <a:gd name="connsiteX65" fmla="*/ 992320 w 1261746"/>
              <a:gd name="connsiteY65" fmla="*/ 481781 h 659131"/>
              <a:gd name="connsiteX66" fmla="*/ 1020781 w 1261746"/>
              <a:gd name="connsiteY66" fmla="*/ 510233 h 659131"/>
              <a:gd name="connsiteX67" fmla="*/ 992320 w 1261746"/>
              <a:gd name="connsiteY67" fmla="*/ 538685 h 659131"/>
              <a:gd name="connsiteX68" fmla="*/ 963859 w 1261746"/>
              <a:gd name="connsiteY68" fmla="*/ 510233 h 659131"/>
              <a:gd name="connsiteX69" fmla="*/ 992320 w 1261746"/>
              <a:gd name="connsiteY69" fmla="*/ 481781 h 659131"/>
              <a:gd name="connsiteX70" fmla="*/ 871838 w 1261746"/>
              <a:gd name="connsiteY70" fmla="*/ 481781 h 659131"/>
              <a:gd name="connsiteX71" fmla="*/ 900299 w 1261746"/>
              <a:gd name="connsiteY71" fmla="*/ 510233 h 659131"/>
              <a:gd name="connsiteX72" fmla="*/ 871838 w 1261746"/>
              <a:gd name="connsiteY72" fmla="*/ 538685 h 659131"/>
              <a:gd name="connsiteX73" fmla="*/ 843377 w 1261746"/>
              <a:gd name="connsiteY73" fmla="*/ 510233 h 659131"/>
              <a:gd name="connsiteX74" fmla="*/ 871838 w 1261746"/>
              <a:gd name="connsiteY74" fmla="*/ 481781 h 659131"/>
              <a:gd name="connsiteX75" fmla="*/ 751356 w 1261746"/>
              <a:gd name="connsiteY75" fmla="*/ 481781 h 659131"/>
              <a:gd name="connsiteX76" fmla="*/ 779817 w 1261746"/>
              <a:gd name="connsiteY76" fmla="*/ 510233 h 659131"/>
              <a:gd name="connsiteX77" fmla="*/ 751356 w 1261746"/>
              <a:gd name="connsiteY77" fmla="*/ 538685 h 659131"/>
              <a:gd name="connsiteX78" fmla="*/ 722895 w 1261746"/>
              <a:gd name="connsiteY78" fmla="*/ 510233 h 659131"/>
              <a:gd name="connsiteX79" fmla="*/ 751356 w 1261746"/>
              <a:gd name="connsiteY79" fmla="*/ 481781 h 659131"/>
              <a:gd name="connsiteX80" fmla="*/ 630873 w 1261746"/>
              <a:gd name="connsiteY80" fmla="*/ 481781 h 659131"/>
              <a:gd name="connsiteX81" fmla="*/ 659334 w 1261746"/>
              <a:gd name="connsiteY81" fmla="*/ 510233 h 659131"/>
              <a:gd name="connsiteX82" fmla="*/ 630873 w 1261746"/>
              <a:gd name="connsiteY82" fmla="*/ 538685 h 659131"/>
              <a:gd name="connsiteX83" fmla="*/ 602412 w 1261746"/>
              <a:gd name="connsiteY83" fmla="*/ 510233 h 659131"/>
              <a:gd name="connsiteX84" fmla="*/ 630873 w 1261746"/>
              <a:gd name="connsiteY84" fmla="*/ 481781 h 659131"/>
              <a:gd name="connsiteX85" fmla="*/ 510391 w 1261746"/>
              <a:gd name="connsiteY85" fmla="*/ 481781 h 659131"/>
              <a:gd name="connsiteX86" fmla="*/ 538852 w 1261746"/>
              <a:gd name="connsiteY86" fmla="*/ 510233 h 659131"/>
              <a:gd name="connsiteX87" fmla="*/ 510391 w 1261746"/>
              <a:gd name="connsiteY87" fmla="*/ 538685 h 659131"/>
              <a:gd name="connsiteX88" fmla="*/ 481930 w 1261746"/>
              <a:gd name="connsiteY88" fmla="*/ 510233 h 659131"/>
              <a:gd name="connsiteX89" fmla="*/ 510391 w 1261746"/>
              <a:gd name="connsiteY89" fmla="*/ 481781 h 659131"/>
              <a:gd name="connsiteX90" fmla="*/ 389908 w 1261746"/>
              <a:gd name="connsiteY90" fmla="*/ 481781 h 659131"/>
              <a:gd name="connsiteX91" fmla="*/ 418369 w 1261746"/>
              <a:gd name="connsiteY91" fmla="*/ 510233 h 659131"/>
              <a:gd name="connsiteX92" fmla="*/ 389908 w 1261746"/>
              <a:gd name="connsiteY92" fmla="*/ 538685 h 659131"/>
              <a:gd name="connsiteX93" fmla="*/ 361447 w 1261746"/>
              <a:gd name="connsiteY93" fmla="*/ 510233 h 659131"/>
              <a:gd name="connsiteX94" fmla="*/ 389908 w 1261746"/>
              <a:gd name="connsiteY94" fmla="*/ 481781 h 659131"/>
              <a:gd name="connsiteX95" fmla="*/ 269426 w 1261746"/>
              <a:gd name="connsiteY95" fmla="*/ 481781 h 659131"/>
              <a:gd name="connsiteX96" fmla="*/ 297887 w 1261746"/>
              <a:gd name="connsiteY96" fmla="*/ 510233 h 659131"/>
              <a:gd name="connsiteX97" fmla="*/ 269426 w 1261746"/>
              <a:gd name="connsiteY97" fmla="*/ 538685 h 659131"/>
              <a:gd name="connsiteX98" fmla="*/ 240965 w 1261746"/>
              <a:gd name="connsiteY98" fmla="*/ 510233 h 659131"/>
              <a:gd name="connsiteX99" fmla="*/ 269426 w 1261746"/>
              <a:gd name="connsiteY99" fmla="*/ 481781 h 659131"/>
              <a:gd name="connsiteX100" fmla="*/ 148943 w 1261746"/>
              <a:gd name="connsiteY100" fmla="*/ 481781 h 659131"/>
              <a:gd name="connsiteX101" fmla="*/ 177404 w 1261746"/>
              <a:gd name="connsiteY101" fmla="*/ 510233 h 659131"/>
              <a:gd name="connsiteX102" fmla="*/ 148943 w 1261746"/>
              <a:gd name="connsiteY102" fmla="*/ 538685 h 659131"/>
              <a:gd name="connsiteX103" fmla="*/ 120482 w 1261746"/>
              <a:gd name="connsiteY103" fmla="*/ 510233 h 659131"/>
              <a:gd name="connsiteX104" fmla="*/ 148943 w 1261746"/>
              <a:gd name="connsiteY104" fmla="*/ 481781 h 659131"/>
              <a:gd name="connsiteX105" fmla="*/ 28461 w 1261746"/>
              <a:gd name="connsiteY105" fmla="*/ 481781 h 659131"/>
              <a:gd name="connsiteX106" fmla="*/ 56922 w 1261746"/>
              <a:gd name="connsiteY106" fmla="*/ 510233 h 659131"/>
              <a:gd name="connsiteX107" fmla="*/ 28461 w 1261746"/>
              <a:gd name="connsiteY107" fmla="*/ 538685 h 659131"/>
              <a:gd name="connsiteX108" fmla="*/ 0 w 1261746"/>
              <a:gd name="connsiteY108" fmla="*/ 510233 h 659131"/>
              <a:gd name="connsiteX109" fmla="*/ 28461 w 1261746"/>
              <a:gd name="connsiteY109" fmla="*/ 481781 h 659131"/>
              <a:gd name="connsiteX110" fmla="*/ 1233285 w 1261746"/>
              <a:gd name="connsiteY110" fmla="*/ 361336 h 659131"/>
              <a:gd name="connsiteX111" fmla="*/ 1261746 w 1261746"/>
              <a:gd name="connsiteY111" fmla="*/ 389788 h 659131"/>
              <a:gd name="connsiteX112" fmla="*/ 1233285 w 1261746"/>
              <a:gd name="connsiteY112" fmla="*/ 418240 h 659131"/>
              <a:gd name="connsiteX113" fmla="*/ 1204824 w 1261746"/>
              <a:gd name="connsiteY113" fmla="*/ 389788 h 659131"/>
              <a:gd name="connsiteX114" fmla="*/ 1233285 w 1261746"/>
              <a:gd name="connsiteY114" fmla="*/ 361336 h 659131"/>
              <a:gd name="connsiteX115" fmla="*/ 1112803 w 1261746"/>
              <a:gd name="connsiteY115" fmla="*/ 361336 h 659131"/>
              <a:gd name="connsiteX116" fmla="*/ 1141264 w 1261746"/>
              <a:gd name="connsiteY116" fmla="*/ 389788 h 659131"/>
              <a:gd name="connsiteX117" fmla="*/ 1112803 w 1261746"/>
              <a:gd name="connsiteY117" fmla="*/ 418240 h 659131"/>
              <a:gd name="connsiteX118" fmla="*/ 1084342 w 1261746"/>
              <a:gd name="connsiteY118" fmla="*/ 389788 h 659131"/>
              <a:gd name="connsiteX119" fmla="*/ 1112803 w 1261746"/>
              <a:gd name="connsiteY119" fmla="*/ 361336 h 659131"/>
              <a:gd name="connsiteX120" fmla="*/ 992320 w 1261746"/>
              <a:gd name="connsiteY120" fmla="*/ 361336 h 659131"/>
              <a:gd name="connsiteX121" fmla="*/ 1020781 w 1261746"/>
              <a:gd name="connsiteY121" fmla="*/ 389788 h 659131"/>
              <a:gd name="connsiteX122" fmla="*/ 992320 w 1261746"/>
              <a:gd name="connsiteY122" fmla="*/ 418240 h 659131"/>
              <a:gd name="connsiteX123" fmla="*/ 963859 w 1261746"/>
              <a:gd name="connsiteY123" fmla="*/ 389788 h 659131"/>
              <a:gd name="connsiteX124" fmla="*/ 992320 w 1261746"/>
              <a:gd name="connsiteY124" fmla="*/ 361336 h 659131"/>
              <a:gd name="connsiteX125" fmla="*/ 871838 w 1261746"/>
              <a:gd name="connsiteY125" fmla="*/ 361336 h 659131"/>
              <a:gd name="connsiteX126" fmla="*/ 900299 w 1261746"/>
              <a:gd name="connsiteY126" fmla="*/ 389788 h 659131"/>
              <a:gd name="connsiteX127" fmla="*/ 871838 w 1261746"/>
              <a:gd name="connsiteY127" fmla="*/ 418240 h 659131"/>
              <a:gd name="connsiteX128" fmla="*/ 843377 w 1261746"/>
              <a:gd name="connsiteY128" fmla="*/ 389788 h 659131"/>
              <a:gd name="connsiteX129" fmla="*/ 871838 w 1261746"/>
              <a:gd name="connsiteY129" fmla="*/ 361336 h 659131"/>
              <a:gd name="connsiteX130" fmla="*/ 751356 w 1261746"/>
              <a:gd name="connsiteY130" fmla="*/ 361336 h 659131"/>
              <a:gd name="connsiteX131" fmla="*/ 779817 w 1261746"/>
              <a:gd name="connsiteY131" fmla="*/ 389788 h 659131"/>
              <a:gd name="connsiteX132" fmla="*/ 751356 w 1261746"/>
              <a:gd name="connsiteY132" fmla="*/ 418240 h 659131"/>
              <a:gd name="connsiteX133" fmla="*/ 722895 w 1261746"/>
              <a:gd name="connsiteY133" fmla="*/ 389788 h 659131"/>
              <a:gd name="connsiteX134" fmla="*/ 751356 w 1261746"/>
              <a:gd name="connsiteY134" fmla="*/ 361336 h 659131"/>
              <a:gd name="connsiteX135" fmla="*/ 630873 w 1261746"/>
              <a:gd name="connsiteY135" fmla="*/ 361336 h 659131"/>
              <a:gd name="connsiteX136" fmla="*/ 659334 w 1261746"/>
              <a:gd name="connsiteY136" fmla="*/ 389788 h 659131"/>
              <a:gd name="connsiteX137" fmla="*/ 630873 w 1261746"/>
              <a:gd name="connsiteY137" fmla="*/ 418240 h 659131"/>
              <a:gd name="connsiteX138" fmla="*/ 602412 w 1261746"/>
              <a:gd name="connsiteY138" fmla="*/ 389788 h 659131"/>
              <a:gd name="connsiteX139" fmla="*/ 630873 w 1261746"/>
              <a:gd name="connsiteY139" fmla="*/ 361336 h 659131"/>
              <a:gd name="connsiteX140" fmla="*/ 510391 w 1261746"/>
              <a:gd name="connsiteY140" fmla="*/ 361336 h 659131"/>
              <a:gd name="connsiteX141" fmla="*/ 538852 w 1261746"/>
              <a:gd name="connsiteY141" fmla="*/ 389788 h 659131"/>
              <a:gd name="connsiteX142" fmla="*/ 510391 w 1261746"/>
              <a:gd name="connsiteY142" fmla="*/ 418240 h 659131"/>
              <a:gd name="connsiteX143" fmla="*/ 481930 w 1261746"/>
              <a:gd name="connsiteY143" fmla="*/ 389788 h 659131"/>
              <a:gd name="connsiteX144" fmla="*/ 510391 w 1261746"/>
              <a:gd name="connsiteY144" fmla="*/ 361336 h 659131"/>
              <a:gd name="connsiteX145" fmla="*/ 389908 w 1261746"/>
              <a:gd name="connsiteY145" fmla="*/ 361336 h 659131"/>
              <a:gd name="connsiteX146" fmla="*/ 418369 w 1261746"/>
              <a:gd name="connsiteY146" fmla="*/ 389788 h 659131"/>
              <a:gd name="connsiteX147" fmla="*/ 389908 w 1261746"/>
              <a:gd name="connsiteY147" fmla="*/ 418240 h 659131"/>
              <a:gd name="connsiteX148" fmla="*/ 361447 w 1261746"/>
              <a:gd name="connsiteY148" fmla="*/ 389788 h 659131"/>
              <a:gd name="connsiteX149" fmla="*/ 389908 w 1261746"/>
              <a:gd name="connsiteY149" fmla="*/ 361336 h 659131"/>
              <a:gd name="connsiteX150" fmla="*/ 269426 w 1261746"/>
              <a:gd name="connsiteY150" fmla="*/ 361336 h 659131"/>
              <a:gd name="connsiteX151" fmla="*/ 297887 w 1261746"/>
              <a:gd name="connsiteY151" fmla="*/ 389788 h 659131"/>
              <a:gd name="connsiteX152" fmla="*/ 269426 w 1261746"/>
              <a:gd name="connsiteY152" fmla="*/ 418240 h 659131"/>
              <a:gd name="connsiteX153" fmla="*/ 240965 w 1261746"/>
              <a:gd name="connsiteY153" fmla="*/ 389788 h 659131"/>
              <a:gd name="connsiteX154" fmla="*/ 269426 w 1261746"/>
              <a:gd name="connsiteY154" fmla="*/ 361336 h 659131"/>
              <a:gd name="connsiteX155" fmla="*/ 148943 w 1261746"/>
              <a:gd name="connsiteY155" fmla="*/ 361336 h 659131"/>
              <a:gd name="connsiteX156" fmla="*/ 177404 w 1261746"/>
              <a:gd name="connsiteY156" fmla="*/ 389788 h 659131"/>
              <a:gd name="connsiteX157" fmla="*/ 148943 w 1261746"/>
              <a:gd name="connsiteY157" fmla="*/ 418240 h 659131"/>
              <a:gd name="connsiteX158" fmla="*/ 120482 w 1261746"/>
              <a:gd name="connsiteY158" fmla="*/ 389788 h 659131"/>
              <a:gd name="connsiteX159" fmla="*/ 148943 w 1261746"/>
              <a:gd name="connsiteY159" fmla="*/ 361336 h 659131"/>
              <a:gd name="connsiteX160" fmla="*/ 28461 w 1261746"/>
              <a:gd name="connsiteY160" fmla="*/ 361336 h 659131"/>
              <a:gd name="connsiteX161" fmla="*/ 56922 w 1261746"/>
              <a:gd name="connsiteY161" fmla="*/ 389788 h 659131"/>
              <a:gd name="connsiteX162" fmla="*/ 28461 w 1261746"/>
              <a:gd name="connsiteY162" fmla="*/ 418240 h 659131"/>
              <a:gd name="connsiteX163" fmla="*/ 0 w 1261746"/>
              <a:gd name="connsiteY163" fmla="*/ 389788 h 659131"/>
              <a:gd name="connsiteX164" fmla="*/ 28461 w 1261746"/>
              <a:gd name="connsiteY164" fmla="*/ 361336 h 659131"/>
              <a:gd name="connsiteX165" fmla="*/ 1233285 w 1261746"/>
              <a:gd name="connsiteY165" fmla="*/ 240891 h 659131"/>
              <a:gd name="connsiteX166" fmla="*/ 1261746 w 1261746"/>
              <a:gd name="connsiteY166" fmla="*/ 269343 h 659131"/>
              <a:gd name="connsiteX167" fmla="*/ 1233285 w 1261746"/>
              <a:gd name="connsiteY167" fmla="*/ 297795 h 659131"/>
              <a:gd name="connsiteX168" fmla="*/ 1204824 w 1261746"/>
              <a:gd name="connsiteY168" fmla="*/ 269343 h 659131"/>
              <a:gd name="connsiteX169" fmla="*/ 1233285 w 1261746"/>
              <a:gd name="connsiteY169" fmla="*/ 240891 h 659131"/>
              <a:gd name="connsiteX170" fmla="*/ 1112803 w 1261746"/>
              <a:gd name="connsiteY170" fmla="*/ 240891 h 659131"/>
              <a:gd name="connsiteX171" fmla="*/ 1141264 w 1261746"/>
              <a:gd name="connsiteY171" fmla="*/ 269343 h 659131"/>
              <a:gd name="connsiteX172" fmla="*/ 1112803 w 1261746"/>
              <a:gd name="connsiteY172" fmla="*/ 297795 h 659131"/>
              <a:gd name="connsiteX173" fmla="*/ 1084342 w 1261746"/>
              <a:gd name="connsiteY173" fmla="*/ 269343 h 659131"/>
              <a:gd name="connsiteX174" fmla="*/ 1112803 w 1261746"/>
              <a:gd name="connsiteY174" fmla="*/ 240891 h 659131"/>
              <a:gd name="connsiteX175" fmla="*/ 992320 w 1261746"/>
              <a:gd name="connsiteY175" fmla="*/ 240891 h 659131"/>
              <a:gd name="connsiteX176" fmla="*/ 1020781 w 1261746"/>
              <a:gd name="connsiteY176" fmla="*/ 269343 h 659131"/>
              <a:gd name="connsiteX177" fmla="*/ 992320 w 1261746"/>
              <a:gd name="connsiteY177" fmla="*/ 297795 h 659131"/>
              <a:gd name="connsiteX178" fmla="*/ 963859 w 1261746"/>
              <a:gd name="connsiteY178" fmla="*/ 269343 h 659131"/>
              <a:gd name="connsiteX179" fmla="*/ 992320 w 1261746"/>
              <a:gd name="connsiteY179" fmla="*/ 240891 h 659131"/>
              <a:gd name="connsiteX180" fmla="*/ 871838 w 1261746"/>
              <a:gd name="connsiteY180" fmla="*/ 240891 h 659131"/>
              <a:gd name="connsiteX181" fmla="*/ 900299 w 1261746"/>
              <a:gd name="connsiteY181" fmla="*/ 269343 h 659131"/>
              <a:gd name="connsiteX182" fmla="*/ 871838 w 1261746"/>
              <a:gd name="connsiteY182" fmla="*/ 297795 h 659131"/>
              <a:gd name="connsiteX183" fmla="*/ 843377 w 1261746"/>
              <a:gd name="connsiteY183" fmla="*/ 269343 h 659131"/>
              <a:gd name="connsiteX184" fmla="*/ 871838 w 1261746"/>
              <a:gd name="connsiteY184" fmla="*/ 240891 h 659131"/>
              <a:gd name="connsiteX185" fmla="*/ 751356 w 1261746"/>
              <a:gd name="connsiteY185" fmla="*/ 240891 h 659131"/>
              <a:gd name="connsiteX186" fmla="*/ 779817 w 1261746"/>
              <a:gd name="connsiteY186" fmla="*/ 269343 h 659131"/>
              <a:gd name="connsiteX187" fmla="*/ 751356 w 1261746"/>
              <a:gd name="connsiteY187" fmla="*/ 297795 h 659131"/>
              <a:gd name="connsiteX188" fmla="*/ 722895 w 1261746"/>
              <a:gd name="connsiteY188" fmla="*/ 269343 h 659131"/>
              <a:gd name="connsiteX189" fmla="*/ 751356 w 1261746"/>
              <a:gd name="connsiteY189" fmla="*/ 240891 h 659131"/>
              <a:gd name="connsiteX190" fmla="*/ 630873 w 1261746"/>
              <a:gd name="connsiteY190" fmla="*/ 240891 h 659131"/>
              <a:gd name="connsiteX191" fmla="*/ 659334 w 1261746"/>
              <a:gd name="connsiteY191" fmla="*/ 269343 h 659131"/>
              <a:gd name="connsiteX192" fmla="*/ 630873 w 1261746"/>
              <a:gd name="connsiteY192" fmla="*/ 297795 h 659131"/>
              <a:gd name="connsiteX193" fmla="*/ 602412 w 1261746"/>
              <a:gd name="connsiteY193" fmla="*/ 269343 h 659131"/>
              <a:gd name="connsiteX194" fmla="*/ 630873 w 1261746"/>
              <a:gd name="connsiteY194" fmla="*/ 240891 h 659131"/>
              <a:gd name="connsiteX195" fmla="*/ 510391 w 1261746"/>
              <a:gd name="connsiteY195" fmla="*/ 240891 h 659131"/>
              <a:gd name="connsiteX196" fmla="*/ 538852 w 1261746"/>
              <a:gd name="connsiteY196" fmla="*/ 269343 h 659131"/>
              <a:gd name="connsiteX197" fmla="*/ 510391 w 1261746"/>
              <a:gd name="connsiteY197" fmla="*/ 297795 h 659131"/>
              <a:gd name="connsiteX198" fmla="*/ 481930 w 1261746"/>
              <a:gd name="connsiteY198" fmla="*/ 269343 h 659131"/>
              <a:gd name="connsiteX199" fmla="*/ 510391 w 1261746"/>
              <a:gd name="connsiteY199" fmla="*/ 240891 h 659131"/>
              <a:gd name="connsiteX200" fmla="*/ 389908 w 1261746"/>
              <a:gd name="connsiteY200" fmla="*/ 240891 h 659131"/>
              <a:gd name="connsiteX201" fmla="*/ 418369 w 1261746"/>
              <a:gd name="connsiteY201" fmla="*/ 269343 h 659131"/>
              <a:gd name="connsiteX202" fmla="*/ 389908 w 1261746"/>
              <a:gd name="connsiteY202" fmla="*/ 297795 h 659131"/>
              <a:gd name="connsiteX203" fmla="*/ 361447 w 1261746"/>
              <a:gd name="connsiteY203" fmla="*/ 269343 h 659131"/>
              <a:gd name="connsiteX204" fmla="*/ 389908 w 1261746"/>
              <a:gd name="connsiteY204" fmla="*/ 240891 h 659131"/>
              <a:gd name="connsiteX205" fmla="*/ 269426 w 1261746"/>
              <a:gd name="connsiteY205" fmla="*/ 240891 h 659131"/>
              <a:gd name="connsiteX206" fmla="*/ 297887 w 1261746"/>
              <a:gd name="connsiteY206" fmla="*/ 269343 h 659131"/>
              <a:gd name="connsiteX207" fmla="*/ 269426 w 1261746"/>
              <a:gd name="connsiteY207" fmla="*/ 297795 h 659131"/>
              <a:gd name="connsiteX208" fmla="*/ 240965 w 1261746"/>
              <a:gd name="connsiteY208" fmla="*/ 269343 h 659131"/>
              <a:gd name="connsiteX209" fmla="*/ 269426 w 1261746"/>
              <a:gd name="connsiteY209" fmla="*/ 240891 h 659131"/>
              <a:gd name="connsiteX210" fmla="*/ 148943 w 1261746"/>
              <a:gd name="connsiteY210" fmla="*/ 240891 h 659131"/>
              <a:gd name="connsiteX211" fmla="*/ 177404 w 1261746"/>
              <a:gd name="connsiteY211" fmla="*/ 269343 h 659131"/>
              <a:gd name="connsiteX212" fmla="*/ 148943 w 1261746"/>
              <a:gd name="connsiteY212" fmla="*/ 297795 h 659131"/>
              <a:gd name="connsiteX213" fmla="*/ 120482 w 1261746"/>
              <a:gd name="connsiteY213" fmla="*/ 269343 h 659131"/>
              <a:gd name="connsiteX214" fmla="*/ 148943 w 1261746"/>
              <a:gd name="connsiteY214" fmla="*/ 240891 h 659131"/>
              <a:gd name="connsiteX215" fmla="*/ 28461 w 1261746"/>
              <a:gd name="connsiteY215" fmla="*/ 240891 h 659131"/>
              <a:gd name="connsiteX216" fmla="*/ 56922 w 1261746"/>
              <a:gd name="connsiteY216" fmla="*/ 269343 h 659131"/>
              <a:gd name="connsiteX217" fmla="*/ 28461 w 1261746"/>
              <a:gd name="connsiteY217" fmla="*/ 297795 h 659131"/>
              <a:gd name="connsiteX218" fmla="*/ 0 w 1261746"/>
              <a:gd name="connsiteY218" fmla="*/ 269343 h 659131"/>
              <a:gd name="connsiteX219" fmla="*/ 28461 w 1261746"/>
              <a:gd name="connsiteY219" fmla="*/ 240891 h 659131"/>
              <a:gd name="connsiteX220" fmla="*/ 1233285 w 1261746"/>
              <a:gd name="connsiteY220" fmla="*/ 120445 h 659131"/>
              <a:gd name="connsiteX221" fmla="*/ 1261746 w 1261746"/>
              <a:gd name="connsiteY221" fmla="*/ 148897 h 659131"/>
              <a:gd name="connsiteX222" fmla="*/ 1233285 w 1261746"/>
              <a:gd name="connsiteY222" fmla="*/ 177349 h 659131"/>
              <a:gd name="connsiteX223" fmla="*/ 1204824 w 1261746"/>
              <a:gd name="connsiteY223" fmla="*/ 148897 h 659131"/>
              <a:gd name="connsiteX224" fmla="*/ 1233285 w 1261746"/>
              <a:gd name="connsiteY224" fmla="*/ 120445 h 659131"/>
              <a:gd name="connsiteX225" fmla="*/ 1112803 w 1261746"/>
              <a:gd name="connsiteY225" fmla="*/ 120445 h 659131"/>
              <a:gd name="connsiteX226" fmla="*/ 1141264 w 1261746"/>
              <a:gd name="connsiteY226" fmla="*/ 148897 h 659131"/>
              <a:gd name="connsiteX227" fmla="*/ 1112803 w 1261746"/>
              <a:gd name="connsiteY227" fmla="*/ 177349 h 659131"/>
              <a:gd name="connsiteX228" fmla="*/ 1084342 w 1261746"/>
              <a:gd name="connsiteY228" fmla="*/ 148897 h 659131"/>
              <a:gd name="connsiteX229" fmla="*/ 1112803 w 1261746"/>
              <a:gd name="connsiteY229" fmla="*/ 120445 h 659131"/>
              <a:gd name="connsiteX230" fmla="*/ 992320 w 1261746"/>
              <a:gd name="connsiteY230" fmla="*/ 120445 h 659131"/>
              <a:gd name="connsiteX231" fmla="*/ 1020781 w 1261746"/>
              <a:gd name="connsiteY231" fmla="*/ 148897 h 659131"/>
              <a:gd name="connsiteX232" fmla="*/ 992320 w 1261746"/>
              <a:gd name="connsiteY232" fmla="*/ 177349 h 659131"/>
              <a:gd name="connsiteX233" fmla="*/ 963859 w 1261746"/>
              <a:gd name="connsiteY233" fmla="*/ 148897 h 659131"/>
              <a:gd name="connsiteX234" fmla="*/ 992320 w 1261746"/>
              <a:gd name="connsiteY234" fmla="*/ 120445 h 659131"/>
              <a:gd name="connsiteX235" fmla="*/ 871838 w 1261746"/>
              <a:gd name="connsiteY235" fmla="*/ 120445 h 659131"/>
              <a:gd name="connsiteX236" fmla="*/ 900299 w 1261746"/>
              <a:gd name="connsiteY236" fmla="*/ 148897 h 659131"/>
              <a:gd name="connsiteX237" fmla="*/ 871838 w 1261746"/>
              <a:gd name="connsiteY237" fmla="*/ 177349 h 659131"/>
              <a:gd name="connsiteX238" fmla="*/ 843377 w 1261746"/>
              <a:gd name="connsiteY238" fmla="*/ 148897 h 659131"/>
              <a:gd name="connsiteX239" fmla="*/ 871838 w 1261746"/>
              <a:gd name="connsiteY239" fmla="*/ 120445 h 659131"/>
              <a:gd name="connsiteX240" fmla="*/ 751356 w 1261746"/>
              <a:gd name="connsiteY240" fmla="*/ 120445 h 659131"/>
              <a:gd name="connsiteX241" fmla="*/ 779817 w 1261746"/>
              <a:gd name="connsiteY241" fmla="*/ 148897 h 659131"/>
              <a:gd name="connsiteX242" fmla="*/ 751356 w 1261746"/>
              <a:gd name="connsiteY242" fmla="*/ 177349 h 659131"/>
              <a:gd name="connsiteX243" fmla="*/ 722895 w 1261746"/>
              <a:gd name="connsiteY243" fmla="*/ 148897 h 659131"/>
              <a:gd name="connsiteX244" fmla="*/ 751356 w 1261746"/>
              <a:gd name="connsiteY244" fmla="*/ 120445 h 659131"/>
              <a:gd name="connsiteX245" fmla="*/ 630873 w 1261746"/>
              <a:gd name="connsiteY245" fmla="*/ 120445 h 659131"/>
              <a:gd name="connsiteX246" fmla="*/ 659334 w 1261746"/>
              <a:gd name="connsiteY246" fmla="*/ 148897 h 659131"/>
              <a:gd name="connsiteX247" fmla="*/ 630873 w 1261746"/>
              <a:gd name="connsiteY247" fmla="*/ 177349 h 659131"/>
              <a:gd name="connsiteX248" fmla="*/ 602412 w 1261746"/>
              <a:gd name="connsiteY248" fmla="*/ 148897 h 659131"/>
              <a:gd name="connsiteX249" fmla="*/ 630873 w 1261746"/>
              <a:gd name="connsiteY249" fmla="*/ 120445 h 659131"/>
              <a:gd name="connsiteX250" fmla="*/ 510391 w 1261746"/>
              <a:gd name="connsiteY250" fmla="*/ 120445 h 659131"/>
              <a:gd name="connsiteX251" fmla="*/ 538852 w 1261746"/>
              <a:gd name="connsiteY251" fmla="*/ 148897 h 659131"/>
              <a:gd name="connsiteX252" fmla="*/ 510391 w 1261746"/>
              <a:gd name="connsiteY252" fmla="*/ 177349 h 659131"/>
              <a:gd name="connsiteX253" fmla="*/ 481930 w 1261746"/>
              <a:gd name="connsiteY253" fmla="*/ 148897 h 659131"/>
              <a:gd name="connsiteX254" fmla="*/ 510391 w 1261746"/>
              <a:gd name="connsiteY254" fmla="*/ 120445 h 659131"/>
              <a:gd name="connsiteX255" fmla="*/ 389908 w 1261746"/>
              <a:gd name="connsiteY255" fmla="*/ 120445 h 659131"/>
              <a:gd name="connsiteX256" fmla="*/ 418369 w 1261746"/>
              <a:gd name="connsiteY256" fmla="*/ 148897 h 659131"/>
              <a:gd name="connsiteX257" fmla="*/ 389908 w 1261746"/>
              <a:gd name="connsiteY257" fmla="*/ 177349 h 659131"/>
              <a:gd name="connsiteX258" fmla="*/ 361447 w 1261746"/>
              <a:gd name="connsiteY258" fmla="*/ 148897 h 659131"/>
              <a:gd name="connsiteX259" fmla="*/ 389908 w 1261746"/>
              <a:gd name="connsiteY259" fmla="*/ 120445 h 659131"/>
              <a:gd name="connsiteX260" fmla="*/ 269426 w 1261746"/>
              <a:gd name="connsiteY260" fmla="*/ 120445 h 659131"/>
              <a:gd name="connsiteX261" fmla="*/ 297887 w 1261746"/>
              <a:gd name="connsiteY261" fmla="*/ 148897 h 659131"/>
              <a:gd name="connsiteX262" fmla="*/ 269426 w 1261746"/>
              <a:gd name="connsiteY262" fmla="*/ 177349 h 659131"/>
              <a:gd name="connsiteX263" fmla="*/ 240965 w 1261746"/>
              <a:gd name="connsiteY263" fmla="*/ 148897 h 659131"/>
              <a:gd name="connsiteX264" fmla="*/ 269426 w 1261746"/>
              <a:gd name="connsiteY264" fmla="*/ 120445 h 659131"/>
              <a:gd name="connsiteX265" fmla="*/ 148943 w 1261746"/>
              <a:gd name="connsiteY265" fmla="*/ 120445 h 659131"/>
              <a:gd name="connsiteX266" fmla="*/ 177404 w 1261746"/>
              <a:gd name="connsiteY266" fmla="*/ 148897 h 659131"/>
              <a:gd name="connsiteX267" fmla="*/ 148943 w 1261746"/>
              <a:gd name="connsiteY267" fmla="*/ 177349 h 659131"/>
              <a:gd name="connsiteX268" fmla="*/ 120482 w 1261746"/>
              <a:gd name="connsiteY268" fmla="*/ 148897 h 659131"/>
              <a:gd name="connsiteX269" fmla="*/ 148943 w 1261746"/>
              <a:gd name="connsiteY269" fmla="*/ 120445 h 659131"/>
              <a:gd name="connsiteX270" fmla="*/ 28461 w 1261746"/>
              <a:gd name="connsiteY270" fmla="*/ 120445 h 659131"/>
              <a:gd name="connsiteX271" fmla="*/ 56922 w 1261746"/>
              <a:gd name="connsiteY271" fmla="*/ 148897 h 659131"/>
              <a:gd name="connsiteX272" fmla="*/ 28461 w 1261746"/>
              <a:gd name="connsiteY272" fmla="*/ 177349 h 659131"/>
              <a:gd name="connsiteX273" fmla="*/ 0 w 1261746"/>
              <a:gd name="connsiteY273" fmla="*/ 148897 h 659131"/>
              <a:gd name="connsiteX274" fmla="*/ 28461 w 1261746"/>
              <a:gd name="connsiteY274" fmla="*/ 120445 h 659131"/>
              <a:gd name="connsiteX275" fmla="*/ 1233285 w 1261746"/>
              <a:gd name="connsiteY275" fmla="*/ 0 h 659131"/>
              <a:gd name="connsiteX276" fmla="*/ 1261746 w 1261746"/>
              <a:gd name="connsiteY276" fmla="*/ 28452 h 659131"/>
              <a:gd name="connsiteX277" fmla="*/ 1233285 w 1261746"/>
              <a:gd name="connsiteY277" fmla="*/ 56904 h 659131"/>
              <a:gd name="connsiteX278" fmla="*/ 1204824 w 1261746"/>
              <a:gd name="connsiteY278" fmla="*/ 28452 h 659131"/>
              <a:gd name="connsiteX279" fmla="*/ 1233285 w 1261746"/>
              <a:gd name="connsiteY279" fmla="*/ 0 h 659131"/>
              <a:gd name="connsiteX280" fmla="*/ 1112803 w 1261746"/>
              <a:gd name="connsiteY280" fmla="*/ 0 h 659131"/>
              <a:gd name="connsiteX281" fmla="*/ 1141264 w 1261746"/>
              <a:gd name="connsiteY281" fmla="*/ 28452 h 659131"/>
              <a:gd name="connsiteX282" fmla="*/ 1112803 w 1261746"/>
              <a:gd name="connsiteY282" fmla="*/ 56904 h 659131"/>
              <a:gd name="connsiteX283" fmla="*/ 1084342 w 1261746"/>
              <a:gd name="connsiteY283" fmla="*/ 28452 h 659131"/>
              <a:gd name="connsiteX284" fmla="*/ 1112803 w 1261746"/>
              <a:gd name="connsiteY284" fmla="*/ 0 h 659131"/>
              <a:gd name="connsiteX285" fmla="*/ 992320 w 1261746"/>
              <a:gd name="connsiteY285" fmla="*/ 0 h 659131"/>
              <a:gd name="connsiteX286" fmla="*/ 1020781 w 1261746"/>
              <a:gd name="connsiteY286" fmla="*/ 28452 h 659131"/>
              <a:gd name="connsiteX287" fmla="*/ 992320 w 1261746"/>
              <a:gd name="connsiteY287" fmla="*/ 56904 h 659131"/>
              <a:gd name="connsiteX288" fmla="*/ 963859 w 1261746"/>
              <a:gd name="connsiteY288" fmla="*/ 28452 h 659131"/>
              <a:gd name="connsiteX289" fmla="*/ 992320 w 1261746"/>
              <a:gd name="connsiteY289" fmla="*/ 0 h 659131"/>
              <a:gd name="connsiteX290" fmla="*/ 871838 w 1261746"/>
              <a:gd name="connsiteY290" fmla="*/ 0 h 659131"/>
              <a:gd name="connsiteX291" fmla="*/ 900299 w 1261746"/>
              <a:gd name="connsiteY291" fmla="*/ 28452 h 659131"/>
              <a:gd name="connsiteX292" fmla="*/ 871838 w 1261746"/>
              <a:gd name="connsiteY292" fmla="*/ 56904 h 659131"/>
              <a:gd name="connsiteX293" fmla="*/ 843377 w 1261746"/>
              <a:gd name="connsiteY293" fmla="*/ 28452 h 659131"/>
              <a:gd name="connsiteX294" fmla="*/ 871838 w 1261746"/>
              <a:gd name="connsiteY294" fmla="*/ 0 h 659131"/>
              <a:gd name="connsiteX295" fmla="*/ 751356 w 1261746"/>
              <a:gd name="connsiteY295" fmla="*/ 0 h 659131"/>
              <a:gd name="connsiteX296" fmla="*/ 779817 w 1261746"/>
              <a:gd name="connsiteY296" fmla="*/ 28452 h 659131"/>
              <a:gd name="connsiteX297" fmla="*/ 751356 w 1261746"/>
              <a:gd name="connsiteY297" fmla="*/ 56904 h 659131"/>
              <a:gd name="connsiteX298" fmla="*/ 722895 w 1261746"/>
              <a:gd name="connsiteY298" fmla="*/ 28452 h 659131"/>
              <a:gd name="connsiteX299" fmla="*/ 751356 w 1261746"/>
              <a:gd name="connsiteY299" fmla="*/ 0 h 659131"/>
              <a:gd name="connsiteX300" fmla="*/ 630873 w 1261746"/>
              <a:gd name="connsiteY300" fmla="*/ 0 h 659131"/>
              <a:gd name="connsiteX301" fmla="*/ 659334 w 1261746"/>
              <a:gd name="connsiteY301" fmla="*/ 28452 h 659131"/>
              <a:gd name="connsiteX302" fmla="*/ 630873 w 1261746"/>
              <a:gd name="connsiteY302" fmla="*/ 56904 h 659131"/>
              <a:gd name="connsiteX303" fmla="*/ 602412 w 1261746"/>
              <a:gd name="connsiteY303" fmla="*/ 28452 h 659131"/>
              <a:gd name="connsiteX304" fmla="*/ 630873 w 1261746"/>
              <a:gd name="connsiteY304" fmla="*/ 0 h 659131"/>
              <a:gd name="connsiteX305" fmla="*/ 510391 w 1261746"/>
              <a:gd name="connsiteY305" fmla="*/ 0 h 659131"/>
              <a:gd name="connsiteX306" fmla="*/ 538852 w 1261746"/>
              <a:gd name="connsiteY306" fmla="*/ 28452 h 659131"/>
              <a:gd name="connsiteX307" fmla="*/ 510391 w 1261746"/>
              <a:gd name="connsiteY307" fmla="*/ 56904 h 659131"/>
              <a:gd name="connsiteX308" fmla="*/ 481930 w 1261746"/>
              <a:gd name="connsiteY308" fmla="*/ 28452 h 659131"/>
              <a:gd name="connsiteX309" fmla="*/ 510391 w 1261746"/>
              <a:gd name="connsiteY309" fmla="*/ 0 h 659131"/>
              <a:gd name="connsiteX310" fmla="*/ 389908 w 1261746"/>
              <a:gd name="connsiteY310" fmla="*/ 0 h 659131"/>
              <a:gd name="connsiteX311" fmla="*/ 418369 w 1261746"/>
              <a:gd name="connsiteY311" fmla="*/ 28452 h 659131"/>
              <a:gd name="connsiteX312" fmla="*/ 389908 w 1261746"/>
              <a:gd name="connsiteY312" fmla="*/ 56904 h 659131"/>
              <a:gd name="connsiteX313" fmla="*/ 361447 w 1261746"/>
              <a:gd name="connsiteY313" fmla="*/ 28452 h 659131"/>
              <a:gd name="connsiteX314" fmla="*/ 389908 w 1261746"/>
              <a:gd name="connsiteY314" fmla="*/ 0 h 659131"/>
              <a:gd name="connsiteX315" fmla="*/ 269426 w 1261746"/>
              <a:gd name="connsiteY315" fmla="*/ 0 h 659131"/>
              <a:gd name="connsiteX316" fmla="*/ 297887 w 1261746"/>
              <a:gd name="connsiteY316" fmla="*/ 28452 h 659131"/>
              <a:gd name="connsiteX317" fmla="*/ 269426 w 1261746"/>
              <a:gd name="connsiteY317" fmla="*/ 56904 h 659131"/>
              <a:gd name="connsiteX318" fmla="*/ 240965 w 1261746"/>
              <a:gd name="connsiteY318" fmla="*/ 28452 h 659131"/>
              <a:gd name="connsiteX319" fmla="*/ 269426 w 1261746"/>
              <a:gd name="connsiteY319" fmla="*/ 0 h 659131"/>
              <a:gd name="connsiteX320" fmla="*/ 148943 w 1261746"/>
              <a:gd name="connsiteY320" fmla="*/ 0 h 659131"/>
              <a:gd name="connsiteX321" fmla="*/ 177404 w 1261746"/>
              <a:gd name="connsiteY321" fmla="*/ 28452 h 659131"/>
              <a:gd name="connsiteX322" fmla="*/ 148943 w 1261746"/>
              <a:gd name="connsiteY322" fmla="*/ 56904 h 659131"/>
              <a:gd name="connsiteX323" fmla="*/ 120482 w 1261746"/>
              <a:gd name="connsiteY323" fmla="*/ 28452 h 659131"/>
              <a:gd name="connsiteX324" fmla="*/ 148943 w 1261746"/>
              <a:gd name="connsiteY324" fmla="*/ 0 h 659131"/>
              <a:gd name="connsiteX325" fmla="*/ 28461 w 1261746"/>
              <a:gd name="connsiteY325" fmla="*/ 0 h 659131"/>
              <a:gd name="connsiteX326" fmla="*/ 56922 w 1261746"/>
              <a:gd name="connsiteY326" fmla="*/ 28452 h 659131"/>
              <a:gd name="connsiteX327" fmla="*/ 28461 w 1261746"/>
              <a:gd name="connsiteY327" fmla="*/ 56904 h 659131"/>
              <a:gd name="connsiteX328" fmla="*/ 0 w 1261746"/>
              <a:gd name="connsiteY328" fmla="*/ 28452 h 659131"/>
              <a:gd name="connsiteX329" fmla="*/ 28461 w 1261746"/>
              <a:gd name="connsiteY329" fmla="*/ 0 h 65913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Lst>
            <a:rect l="l" t="t" r="r" b="b"/>
            <a:pathLst>
              <a:path w="1261746" h="659131">
                <a:moveTo>
                  <a:pt x="1233285" y="602227"/>
                </a:moveTo>
                <a:cubicBezTo>
                  <a:pt x="1249004" y="602227"/>
                  <a:pt x="1261746" y="614965"/>
                  <a:pt x="1261746" y="630679"/>
                </a:cubicBezTo>
                <a:cubicBezTo>
                  <a:pt x="1261746" y="646393"/>
                  <a:pt x="1249004" y="659131"/>
                  <a:pt x="1233285" y="659131"/>
                </a:cubicBezTo>
                <a:cubicBezTo>
                  <a:pt x="1217566" y="659131"/>
                  <a:pt x="1204824" y="646393"/>
                  <a:pt x="1204824" y="630679"/>
                </a:cubicBezTo>
                <a:cubicBezTo>
                  <a:pt x="1204824" y="614965"/>
                  <a:pt x="1217566" y="602227"/>
                  <a:pt x="1233285" y="602227"/>
                </a:cubicBezTo>
                <a:close/>
                <a:moveTo>
                  <a:pt x="1112803" y="602227"/>
                </a:moveTo>
                <a:cubicBezTo>
                  <a:pt x="1128522" y="602227"/>
                  <a:pt x="1141264" y="614965"/>
                  <a:pt x="1141264" y="630679"/>
                </a:cubicBezTo>
                <a:cubicBezTo>
                  <a:pt x="1141264" y="646393"/>
                  <a:pt x="1128522" y="659131"/>
                  <a:pt x="1112803" y="659131"/>
                </a:cubicBezTo>
                <a:cubicBezTo>
                  <a:pt x="1097084" y="659131"/>
                  <a:pt x="1084342" y="646393"/>
                  <a:pt x="1084342" y="630679"/>
                </a:cubicBezTo>
                <a:cubicBezTo>
                  <a:pt x="1084342" y="614965"/>
                  <a:pt x="1097084" y="602227"/>
                  <a:pt x="1112803" y="602227"/>
                </a:cubicBezTo>
                <a:close/>
                <a:moveTo>
                  <a:pt x="992320" y="602227"/>
                </a:moveTo>
                <a:cubicBezTo>
                  <a:pt x="1008039" y="602227"/>
                  <a:pt x="1020781" y="614965"/>
                  <a:pt x="1020781" y="630679"/>
                </a:cubicBezTo>
                <a:cubicBezTo>
                  <a:pt x="1020781" y="646393"/>
                  <a:pt x="1008039" y="659131"/>
                  <a:pt x="992320" y="659131"/>
                </a:cubicBezTo>
                <a:cubicBezTo>
                  <a:pt x="976601" y="659131"/>
                  <a:pt x="963859" y="646393"/>
                  <a:pt x="963859" y="630679"/>
                </a:cubicBezTo>
                <a:cubicBezTo>
                  <a:pt x="963859" y="614965"/>
                  <a:pt x="976601" y="602227"/>
                  <a:pt x="992320" y="602227"/>
                </a:cubicBezTo>
                <a:close/>
                <a:moveTo>
                  <a:pt x="871838" y="602227"/>
                </a:moveTo>
                <a:cubicBezTo>
                  <a:pt x="887557" y="602227"/>
                  <a:pt x="900299" y="614965"/>
                  <a:pt x="900299" y="630679"/>
                </a:cubicBezTo>
                <a:cubicBezTo>
                  <a:pt x="900299" y="646393"/>
                  <a:pt x="887557" y="659131"/>
                  <a:pt x="871838" y="659131"/>
                </a:cubicBezTo>
                <a:cubicBezTo>
                  <a:pt x="856119" y="659131"/>
                  <a:pt x="843377" y="646393"/>
                  <a:pt x="843377" y="630679"/>
                </a:cubicBezTo>
                <a:cubicBezTo>
                  <a:pt x="843377" y="614965"/>
                  <a:pt x="856119" y="602227"/>
                  <a:pt x="871838" y="602227"/>
                </a:cubicBezTo>
                <a:close/>
                <a:moveTo>
                  <a:pt x="751356" y="602227"/>
                </a:moveTo>
                <a:cubicBezTo>
                  <a:pt x="767075" y="602227"/>
                  <a:pt x="779817" y="614965"/>
                  <a:pt x="779817" y="630679"/>
                </a:cubicBezTo>
                <a:cubicBezTo>
                  <a:pt x="779817" y="646393"/>
                  <a:pt x="767075" y="659131"/>
                  <a:pt x="751356" y="659131"/>
                </a:cubicBezTo>
                <a:cubicBezTo>
                  <a:pt x="735637" y="659131"/>
                  <a:pt x="722895" y="646393"/>
                  <a:pt x="722895" y="630679"/>
                </a:cubicBezTo>
                <a:cubicBezTo>
                  <a:pt x="722895" y="614965"/>
                  <a:pt x="735637" y="602227"/>
                  <a:pt x="751356" y="602227"/>
                </a:cubicBezTo>
                <a:close/>
                <a:moveTo>
                  <a:pt x="630873" y="602227"/>
                </a:moveTo>
                <a:cubicBezTo>
                  <a:pt x="646592" y="602227"/>
                  <a:pt x="659334" y="614965"/>
                  <a:pt x="659334" y="630679"/>
                </a:cubicBezTo>
                <a:cubicBezTo>
                  <a:pt x="659334" y="646393"/>
                  <a:pt x="646592" y="659131"/>
                  <a:pt x="630873" y="659131"/>
                </a:cubicBezTo>
                <a:cubicBezTo>
                  <a:pt x="615154" y="659131"/>
                  <a:pt x="602412" y="646393"/>
                  <a:pt x="602412" y="630679"/>
                </a:cubicBezTo>
                <a:cubicBezTo>
                  <a:pt x="602412" y="614965"/>
                  <a:pt x="615154" y="602227"/>
                  <a:pt x="630873" y="602227"/>
                </a:cubicBezTo>
                <a:close/>
                <a:moveTo>
                  <a:pt x="510391" y="602227"/>
                </a:moveTo>
                <a:cubicBezTo>
                  <a:pt x="526110" y="602227"/>
                  <a:pt x="538852" y="614965"/>
                  <a:pt x="538852" y="630679"/>
                </a:cubicBezTo>
                <a:cubicBezTo>
                  <a:pt x="538852" y="646393"/>
                  <a:pt x="526110" y="659131"/>
                  <a:pt x="510391" y="659131"/>
                </a:cubicBezTo>
                <a:cubicBezTo>
                  <a:pt x="494672" y="659131"/>
                  <a:pt x="481930" y="646393"/>
                  <a:pt x="481930" y="630679"/>
                </a:cubicBezTo>
                <a:cubicBezTo>
                  <a:pt x="481930" y="614965"/>
                  <a:pt x="494672" y="602227"/>
                  <a:pt x="510391" y="602227"/>
                </a:cubicBezTo>
                <a:close/>
                <a:moveTo>
                  <a:pt x="389908" y="602227"/>
                </a:moveTo>
                <a:cubicBezTo>
                  <a:pt x="405627" y="602227"/>
                  <a:pt x="418369" y="614965"/>
                  <a:pt x="418369" y="630679"/>
                </a:cubicBezTo>
                <a:cubicBezTo>
                  <a:pt x="418369" y="646393"/>
                  <a:pt x="405627" y="659131"/>
                  <a:pt x="389908" y="659131"/>
                </a:cubicBezTo>
                <a:cubicBezTo>
                  <a:pt x="374189" y="659131"/>
                  <a:pt x="361447" y="646393"/>
                  <a:pt x="361447" y="630679"/>
                </a:cubicBezTo>
                <a:cubicBezTo>
                  <a:pt x="361447" y="614965"/>
                  <a:pt x="374189" y="602227"/>
                  <a:pt x="389908" y="602227"/>
                </a:cubicBezTo>
                <a:close/>
                <a:moveTo>
                  <a:pt x="269426" y="602227"/>
                </a:moveTo>
                <a:cubicBezTo>
                  <a:pt x="285145" y="602227"/>
                  <a:pt x="297887" y="614965"/>
                  <a:pt x="297887" y="630679"/>
                </a:cubicBezTo>
                <a:cubicBezTo>
                  <a:pt x="297887" y="646393"/>
                  <a:pt x="285145" y="659131"/>
                  <a:pt x="269426" y="659131"/>
                </a:cubicBezTo>
                <a:cubicBezTo>
                  <a:pt x="253707" y="659131"/>
                  <a:pt x="240965" y="646393"/>
                  <a:pt x="240965" y="630679"/>
                </a:cubicBezTo>
                <a:cubicBezTo>
                  <a:pt x="240965" y="614965"/>
                  <a:pt x="253707" y="602227"/>
                  <a:pt x="269426" y="602227"/>
                </a:cubicBezTo>
                <a:close/>
                <a:moveTo>
                  <a:pt x="148943" y="602227"/>
                </a:moveTo>
                <a:cubicBezTo>
                  <a:pt x="164662" y="602227"/>
                  <a:pt x="177404" y="614965"/>
                  <a:pt x="177404" y="630679"/>
                </a:cubicBezTo>
                <a:cubicBezTo>
                  <a:pt x="177404" y="646393"/>
                  <a:pt x="164662" y="659131"/>
                  <a:pt x="148943" y="659131"/>
                </a:cubicBezTo>
                <a:cubicBezTo>
                  <a:pt x="133224" y="659131"/>
                  <a:pt x="120482" y="646393"/>
                  <a:pt x="120482" y="630679"/>
                </a:cubicBezTo>
                <a:cubicBezTo>
                  <a:pt x="120482" y="614965"/>
                  <a:pt x="133224" y="602227"/>
                  <a:pt x="148943" y="602227"/>
                </a:cubicBezTo>
                <a:close/>
                <a:moveTo>
                  <a:pt x="28461" y="602227"/>
                </a:moveTo>
                <a:cubicBezTo>
                  <a:pt x="44180" y="602227"/>
                  <a:pt x="56922" y="614965"/>
                  <a:pt x="56922" y="630679"/>
                </a:cubicBezTo>
                <a:cubicBezTo>
                  <a:pt x="56922" y="646393"/>
                  <a:pt x="44180" y="659131"/>
                  <a:pt x="28461" y="659131"/>
                </a:cubicBezTo>
                <a:cubicBezTo>
                  <a:pt x="12742" y="659131"/>
                  <a:pt x="0" y="646393"/>
                  <a:pt x="0" y="630679"/>
                </a:cubicBezTo>
                <a:cubicBezTo>
                  <a:pt x="0" y="614965"/>
                  <a:pt x="12742" y="602227"/>
                  <a:pt x="28461" y="602227"/>
                </a:cubicBezTo>
                <a:close/>
                <a:moveTo>
                  <a:pt x="1233285" y="481781"/>
                </a:moveTo>
                <a:cubicBezTo>
                  <a:pt x="1249004" y="481781"/>
                  <a:pt x="1261746" y="494519"/>
                  <a:pt x="1261746" y="510233"/>
                </a:cubicBezTo>
                <a:cubicBezTo>
                  <a:pt x="1261746" y="525947"/>
                  <a:pt x="1249004" y="538685"/>
                  <a:pt x="1233285" y="538685"/>
                </a:cubicBezTo>
                <a:cubicBezTo>
                  <a:pt x="1217566" y="538685"/>
                  <a:pt x="1204824" y="525947"/>
                  <a:pt x="1204824" y="510233"/>
                </a:cubicBezTo>
                <a:cubicBezTo>
                  <a:pt x="1204824" y="494519"/>
                  <a:pt x="1217566" y="481781"/>
                  <a:pt x="1233285" y="481781"/>
                </a:cubicBezTo>
                <a:close/>
                <a:moveTo>
                  <a:pt x="1112803" y="481781"/>
                </a:moveTo>
                <a:cubicBezTo>
                  <a:pt x="1128522" y="481781"/>
                  <a:pt x="1141264" y="494519"/>
                  <a:pt x="1141264" y="510233"/>
                </a:cubicBezTo>
                <a:cubicBezTo>
                  <a:pt x="1141264" y="525947"/>
                  <a:pt x="1128522" y="538685"/>
                  <a:pt x="1112803" y="538685"/>
                </a:cubicBezTo>
                <a:cubicBezTo>
                  <a:pt x="1097084" y="538685"/>
                  <a:pt x="1084342" y="525947"/>
                  <a:pt x="1084342" y="510233"/>
                </a:cubicBezTo>
                <a:cubicBezTo>
                  <a:pt x="1084342" y="494519"/>
                  <a:pt x="1097084" y="481781"/>
                  <a:pt x="1112803" y="481781"/>
                </a:cubicBezTo>
                <a:close/>
                <a:moveTo>
                  <a:pt x="992320" y="481781"/>
                </a:moveTo>
                <a:cubicBezTo>
                  <a:pt x="1008039" y="481781"/>
                  <a:pt x="1020781" y="494519"/>
                  <a:pt x="1020781" y="510233"/>
                </a:cubicBezTo>
                <a:cubicBezTo>
                  <a:pt x="1020781" y="525947"/>
                  <a:pt x="1008039" y="538685"/>
                  <a:pt x="992320" y="538685"/>
                </a:cubicBezTo>
                <a:cubicBezTo>
                  <a:pt x="976601" y="538685"/>
                  <a:pt x="963859" y="525947"/>
                  <a:pt x="963859" y="510233"/>
                </a:cubicBezTo>
                <a:cubicBezTo>
                  <a:pt x="963859" y="494519"/>
                  <a:pt x="976601" y="481781"/>
                  <a:pt x="992320" y="481781"/>
                </a:cubicBezTo>
                <a:close/>
                <a:moveTo>
                  <a:pt x="871838" y="481781"/>
                </a:moveTo>
                <a:cubicBezTo>
                  <a:pt x="887557" y="481781"/>
                  <a:pt x="900299" y="494519"/>
                  <a:pt x="900299" y="510233"/>
                </a:cubicBezTo>
                <a:cubicBezTo>
                  <a:pt x="900299" y="525947"/>
                  <a:pt x="887557" y="538685"/>
                  <a:pt x="871838" y="538685"/>
                </a:cubicBezTo>
                <a:cubicBezTo>
                  <a:pt x="856119" y="538685"/>
                  <a:pt x="843377" y="525947"/>
                  <a:pt x="843377" y="510233"/>
                </a:cubicBezTo>
                <a:cubicBezTo>
                  <a:pt x="843377" y="494519"/>
                  <a:pt x="856119" y="481781"/>
                  <a:pt x="871838" y="481781"/>
                </a:cubicBezTo>
                <a:close/>
                <a:moveTo>
                  <a:pt x="751356" y="481781"/>
                </a:moveTo>
                <a:cubicBezTo>
                  <a:pt x="767075" y="481781"/>
                  <a:pt x="779817" y="494519"/>
                  <a:pt x="779817" y="510233"/>
                </a:cubicBezTo>
                <a:cubicBezTo>
                  <a:pt x="779817" y="525947"/>
                  <a:pt x="767075" y="538685"/>
                  <a:pt x="751356" y="538685"/>
                </a:cubicBezTo>
                <a:cubicBezTo>
                  <a:pt x="735637" y="538685"/>
                  <a:pt x="722895" y="525947"/>
                  <a:pt x="722895" y="510233"/>
                </a:cubicBezTo>
                <a:cubicBezTo>
                  <a:pt x="722895" y="494519"/>
                  <a:pt x="735637" y="481781"/>
                  <a:pt x="751356" y="481781"/>
                </a:cubicBezTo>
                <a:close/>
                <a:moveTo>
                  <a:pt x="630873" y="481781"/>
                </a:moveTo>
                <a:cubicBezTo>
                  <a:pt x="646592" y="481781"/>
                  <a:pt x="659334" y="494519"/>
                  <a:pt x="659334" y="510233"/>
                </a:cubicBezTo>
                <a:cubicBezTo>
                  <a:pt x="659334" y="525947"/>
                  <a:pt x="646592" y="538685"/>
                  <a:pt x="630873" y="538685"/>
                </a:cubicBezTo>
                <a:cubicBezTo>
                  <a:pt x="615154" y="538685"/>
                  <a:pt x="602412" y="525947"/>
                  <a:pt x="602412" y="510233"/>
                </a:cubicBezTo>
                <a:cubicBezTo>
                  <a:pt x="602412" y="494519"/>
                  <a:pt x="615154" y="481781"/>
                  <a:pt x="630873" y="481781"/>
                </a:cubicBezTo>
                <a:close/>
                <a:moveTo>
                  <a:pt x="510391" y="481781"/>
                </a:moveTo>
                <a:cubicBezTo>
                  <a:pt x="526110" y="481781"/>
                  <a:pt x="538852" y="494519"/>
                  <a:pt x="538852" y="510233"/>
                </a:cubicBezTo>
                <a:cubicBezTo>
                  <a:pt x="538852" y="525947"/>
                  <a:pt x="526110" y="538685"/>
                  <a:pt x="510391" y="538685"/>
                </a:cubicBezTo>
                <a:cubicBezTo>
                  <a:pt x="494672" y="538685"/>
                  <a:pt x="481930" y="525947"/>
                  <a:pt x="481930" y="510233"/>
                </a:cubicBezTo>
                <a:cubicBezTo>
                  <a:pt x="481930" y="494519"/>
                  <a:pt x="494672" y="481781"/>
                  <a:pt x="510391" y="481781"/>
                </a:cubicBezTo>
                <a:close/>
                <a:moveTo>
                  <a:pt x="389908" y="481781"/>
                </a:moveTo>
                <a:cubicBezTo>
                  <a:pt x="405627" y="481781"/>
                  <a:pt x="418369" y="494519"/>
                  <a:pt x="418369" y="510233"/>
                </a:cubicBezTo>
                <a:cubicBezTo>
                  <a:pt x="418369" y="525947"/>
                  <a:pt x="405627" y="538685"/>
                  <a:pt x="389908" y="538685"/>
                </a:cubicBezTo>
                <a:cubicBezTo>
                  <a:pt x="374189" y="538685"/>
                  <a:pt x="361447" y="525947"/>
                  <a:pt x="361447" y="510233"/>
                </a:cubicBezTo>
                <a:cubicBezTo>
                  <a:pt x="361447" y="494519"/>
                  <a:pt x="374189" y="481781"/>
                  <a:pt x="389908" y="481781"/>
                </a:cubicBezTo>
                <a:close/>
                <a:moveTo>
                  <a:pt x="269426" y="481781"/>
                </a:moveTo>
                <a:cubicBezTo>
                  <a:pt x="285145" y="481781"/>
                  <a:pt x="297887" y="494519"/>
                  <a:pt x="297887" y="510233"/>
                </a:cubicBezTo>
                <a:cubicBezTo>
                  <a:pt x="297887" y="525947"/>
                  <a:pt x="285145" y="538685"/>
                  <a:pt x="269426" y="538685"/>
                </a:cubicBezTo>
                <a:cubicBezTo>
                  <a:pt x="253707" y="538685"/>
                  <a:pt x="240965" y="525947"/>
                  <a:pt x="240965" y="510233"/>
                </a:cubicBezTo>
                <a:cubicBezTo>
                  <a:pt x="240965" y="494519"/>
                  <a:pt x="253707" y="481781"/>
                  <a:pt x="269426" y="481781"/>
                </a:cubicBezTo>
                <a:close/>
                <a:moveTo>
                  <a:pt x="148943" y="481781"/>
                </a:moveTo>
                <a:cubicBezTo>
                  <a:pt x="164662" y="481781"/>
                  <a:pt x="177404" y="494519"/>
                  <a:pt x="177404" y="510233"/>
                </a:cubicBezTo>
                <a:cubicBezTo>
                  <a:pt x="177404" y="525947"/>
                  <a:pt x="164662" y="538685"/>
                  <a:pt x="148943" y="538685"/>
                </a:cubicBezTo>
                <a:cubicBezTo>
                  <a:pt x="133224" y="538685"/>
                  <a:pt x="120482" y="525947"/>
                  <a:pt x="120482" y="510233"/>
                </a:cubicBezTo>
                <a:cubicBezTo>
                  <a:pt x="120482" y="494519"/>
                  <a:pt x="133224" y="481781"/>
                  <a:pt x="148943" y="481781"/>
                </a:cubicBezTo>
                <a:close/>
                <a:moveTo>
                  <a:pt x="28461" y="481781"/>
                </a:moveTo>
                <a:cubicBezTo>
                  <a:pt x="44180" y="481781"/>
                  <a:pt x="56922" y="494519"/>
                  <a:pt x="56922" y="510233"/>
                </a:cubicBezTo>
                <a:cubicBezTo>
                  <a:pt x="56922" y="525947"/>
                  <a:pt x="44180" y="538685"/>
                  <a:pt x="28461" y="538685"/>
                </a:cubicBezTo>
                <a:cubicBezTo>
                  <a:pt x="12742" y="538685"/>
                  <a:pt x="0" y="525947"/>
                  <a:pt x="0" y="510233"/>
                </a:cubicBezTo>
                <a:cubicBezTo>
                  <a:pt x="0" y="494519"/>
                  <a:pt x="12742" y="481781"/>
                  <a:pt x="28461" y="481781"/>
                </a:cubicBezTo>
                <a:close/>
                <a:moveTo>
                  <a:pt x="1233285" y="361336"/>
                </a:moveTo>
                <a:cubicBezTo>
                  <a:pt x="1249004" y="361336"/>
                  <a:pt x="1261746" y="374074"/>
                  <a:pt x="1261746" y="389788"/>
                </a:cubicBezTo>
                <a:cubicBezTo>
                  <a:pt x="1261746" y="405502"/>
                  <a:pt x="1249004" y="418240"/>
                  <a:pt x="1233285" y="418240"/>
                </a:cubicBezTo>
                <a:cubicBezTo>
                  <a:pt x="1217566" y="418240"/>
                  <a:pt x="1204824" y="405502"/>
                  <a:pt x="1204824" y="389788"/>
                </a:cubicBezTo>
                <a:cubicBezTo>
                  <a:pt x="1204824" y="374074"/>
                  <a:pt x="1217566" y="361336"/>
                  <a:pt x="1233285" y="361336"/>
                </a:cubicBezTo>
                <a:close/>
                <a:moveTo>
                  <a:pt x="1112803" y="361336"/>
                </a:moveTo>
                <a:cubicBezTo>
                  <a:pt x="1128522" y="361336"/>
                  <a:pt x="1141264" y="374074"/>
                  <a:pt x="1141264" y="389788"/>
                </a:cubicBezTo>
                <a:cubicBezTo>
                  <a:pt x="1141264" y="405502"/>
                  <a:pt x="1128522" y="418240"/>
                  <a:pt x="1112803" y="418240"/>
                </a:cubicBezTo>
                <a:cubicBezTo>
                  <a:pt x="1097084" y="418240"/>
                  <a:pt x="1084342" y="405502"/>
                  <a:pt x="1084342" y="389788"/>
                </a:cubicBezTo>
                <a:cubicBezTo>
                  <a:pt x="1084342" y="374074"/>
                  <a:pt x="1097084" y="361336"/>
                  <a:pt x="1112803" y="361336"/>
                </a:cubicBezTo>
                <a:close/>
                <a:moveTo>
                  <a:pt x="992320" y="361336"/>
                </a:moveTo>
                <a:cubicBezTo>
                  <a:pt x="1008039" y="361336"/>
                  <a:pt x="1020781" y="374074"/>
                  <a:pt x="1020781" y="389788"/>
                </a:cubicBezTo>
                <a:cubicBezTo>
                  <a:pt x="1020781" y="405502"/>
                  <a:pt x="1008039" y="418240"/>
                  <a:pt x="992320" y="418240"/>
                </a:cubicBezTo>
                <a:cubicBezTo>
                  <a:pt x="976601" y="418240"/>
                  <a:pt x="963859" y="405502"/>
                  <a:pt x="963859" y="389788"/>
                </a:cubicBezTo>
                <a:cubicBezTo>
                  <a:pt x="963859" y="374074"/>
                  <a:pt x="976601" y="361336"/>
                  <a:pt x="992320" y="361336"/>
                </a:cubicBezTo>
                <a:close/>
                <a:moveTo>
                  <a:pt x="871838" y="361336"/>
                </a:moveTo>
                <a:cubicBezTo>
                  <a:pt x="887557" y="361336"/>
                  <a:pt x="900299" y="374074"/>
                  <a:pt x="900299" y="389788"/>
                </a:cubicBezTo>
                <a:cubicBezTo>
                  <a:pt x="900299" y="405502"/>
                  <a:pt x="887557" y="418240"/>
                  <a:pt x="871838" y="418240"/>
                </a:cubicBezTo>
                <a:cubicBezTo>
                  <a:pt x="856119" y="418240"/>
                  <a:pt x="843377" y="405502"/>
                  <a:pt x="843377" y="389788"/>
                </a:cubicBezTo>
                <a:cubicBezTo>
                  <a:pt x="843377" y="374074"/>
                  <a:pt x="856119" y="361336"/>
                  <a:pt x="871838" y="361336"/>
                </a:cubicBezTo>
                <a:close/>
                <a:moveTo>
                  <a:pt x="751356" y="361336"/>
                </a:moveTo>
                <a:cubicBezTo>
                  <a:pt x="767075" y="361336"/>
                  <a:pt x="779817" y="374074"/>
                  <a:pt x="779817" y="389788"/>
                </a:cubicBezTo>
                <a:cubicBezTo>
                  <a:pt x="779817" y="405502"/>
                  <a:pt x="767075" y="418240"/>
                  <a:pt x="751356" y="418240"/>
                </a:cubicBezTo>
                <a:cubicBezTo>
                  <a:pt x="735637" y="418240"/>
                  <a:pt x="722895" y="405502"/>
                  <a:pt x="722895" y="389788"/>
                </a:cubicBezTo>
                <a:cubicBezTo>
                  <a:pt x="722895" y="374074"/>
                  <a:pt x="735637" y="361336"/>
                  <a:pt x="751356" y="361336"/>
                </a:cubicBezTo>
                <a:close/>
                <a:moveTo>
                  <a:pt x="630873" y="361336"/>
                </a:moveTo>
                <a:cubicBezTo>
                  <a:pt x="646592" y="361336"/>
                  <a:pt x="659334" y="374074"/>
                  <a:pt x="659334" y="389788"/>
                </a:cubicBezTo>
                <a:cubicBezTo>
                  <a:pt x="659334" y="405502"/>
                  <a:pt x="646592" y="418240"/>
                  <a:pt x="630873" y="418240"/>
                </a:cubicBezTo>
                <a:cubicBezTo>
                  <a:pt x="615154" y="418240"/>
                  <a:pt x="602412" y="405502"/>
                  <a:pt x="602412" y="389788"/>
                </a:cubicBezTo>
                <a:cubicBezTo>
                  <a:pt x="602412" y="374074"/>
                  <a:pt x="615154" y="361336"/>
                  <a:pt x="630873" y="361336"/>
                </a:cubicBezTo>
                <a:close/>
                <a:moveTo>
                  <a:pt x="510391" y="361336"/>
                </a:moveTo>
                <a:cubicBezTo>
                  <a:pt x="526110" y="361336"/>
                  <a:pt x="538852" y="374074"/>
                  <a:pt x="538852" y="389788"/>
                </a:cubicBezTo>
                <a:cubicBezTo>
                  <a:pt x="538852" y="405502"/>
                  <a:pt x="526110" y="418240"/>
                  <a:pt x="510391" y="418240"/>
                </a:cubicBezTo>
                <a:cubicBezTo>
                  <a:pt x="494672" y="418240"/>
                  <a:pt x="481930" y="405502"/>
                  <a:pt x="481930" y="389788"/>
                </a:cubicBezTo>
                <a:cubicBezTo>
                  <a:pt x="481930" y="374074"/>
                  <a:pt x="494672" y="361336"/>
                  <a:pt x="510391" y="361336"/>
                </a:cubicBezTo>
                <a:close/>
                <a:moveTo>
                  <a:pt x="389908" y="361336"/>
                </a:moveTo>
                <a:cubicBezTo>
                  <a:pt x="405627" y="361336"/>
                  <a:pt x="418369" y="374074"/>
                  <a:pt x="418369" y="389788"/>
                </a:cubicBezTo>
                <a:cubicBezTo>
                  <a:pt x="418369" y="405502"/>
                  <a:pt x="405627" y="418240"/>
                  <a:pt x="389908" y="418240"/>
                </a:cubicBezTo>
                <a:cubicBezTo>
                  <a:pt x="374189" y="418240"/>
                  <a:pt x="361447" y="405502"/>
                  <a:pt x="361447" y="389788"/>
                </a:cubicBezTo>
                <a:cubicBezTo>
                  <a:pt x="361447" y="374074"/>
                  <a:pt x="374189" y="361336"/>
                  <a:pt x="389908" y="361336"/>
                </a:cubicBezTo>
                <a:close/>
                <a:moveTo>
                  <a:pt x="269426" y="361336"/>
                </a:moveTo>
                <a:cubicBezTo>
                  <a:pt x="285145" y="361336"/>
                  <a:pt x="297887" y="374074"/>
                  <a:pt x="297887" y="389788"/>
                </a:cubicBezTo>
                <a:cubicBezTo>
                  <a:pt x="297887" y="405502"/>
                  <a:pt x="285145" y="418240"/>
                  <a:pt x="269426" y="418240"/>
                </a:cubicBezTo>
                <a:cubicBezTo>
                  <a:pt x="253707" y="418240"/>
                  <a:pt x="240965" y="405502"/>
                  <a:pt x="240965" y="389788"/>
                </a:cubicBezTo>
                <a:cubicBezTo>
                  <a:pt x="240965" y="374074"/>
                  <a:pt x="253707" y="361336"/>
                  <a:pt x="269426" y="361336"/>
                </a:cubicBezTo>
                <a:close/>
                <a:moveTo>
                  <a:pt x="148943" y="361336"/>
                </a:moveTo>
                <a:cubicBezTo>
                  <a:pt x="164662" y="361336"/>
                  <a:pt x="177404" y="374074"/>
                  <a:pt x="177404" y="389788"/>
                </a:cubicBezTo>
                <a:cubicBezTo>
                  <a:pt x="177404" y="405502"/>
                  <a:pt x="164662" y="418240"/>
                  <a:pt x="148943" y="418240"/>
                </a:cubicBezTo>
                <a:cubicBezTo>
                  <a:pt x="133224" y="418240"/>
                  <a:pt x="120482" y="405502"/>
                  <a:pt x="120482" y="389788"/>
                </a:cubicBezTo>
                <a:cubicBezTo>
                  <a:pt x="120482" y="374074"/>
                  <a:pt x="133224" y="361336"/>
                  <a:pt x="148943" y="361336"/>
                </a:cubicBezTo>
                <a:close/>
                <a:moveTo>
                  <a:pt x="28461" y="361336"/>
                </a:moveTo>
                <a:cubicBezTo>
                  <a:pt x="44180" y="361336"/>
                  <a:pt x="56922" y="374074"/>
                  <a:pt x="56922" y="389788"/>
                </a:cubicBezTo>
                <a:cubicBezTo>
                  <a:pt x="56922" y="405502"/>
                  <a:pt x="44180" y="418240"/>
                  <a:pt x="28461" y="418240"/>
                </a:cubicBezTo>
                <a:cubicBezTo>
                  <a:pt x="12742" y="418240"/>
                  <a:pt x="0" y="405502"/>
                  <a:pt x="0" y="389788"/>
                </a:cubicBezTo>
                <a:cubicBezTo>
                  <a:pt x="0" y="374074"/>
                  <a:pt x="12742" y="361336"/>
                  <a:pt x="28461" y="361336"/>
                </a:cubicBezTo>
                <a:close/>
                <a:moveTo>
                  <a:pt x="1233285" y="240891"/>
                </a:moveTo>
                <a:cubicBezTo>
                  <a:pt x="1249004" y="240891"/>
                  <a:pt x="1261746" y="253629"/>
                  <a:pt x="1261746" y="269343"/>
                </a:cubicBezTo>
                <a:cubicBezTo>
                  <a:pt x="1261746" y="285057"/>
                  <a:pt x="1249004" y="297795"/>
                  <a:pt x="1233285" y="297795"/>
                </a:cubicBezTo>
                <a:cubicBezTo>
                  <a:pt x="1217566" y="297795"/>
                  <a:pt x="1204824" y="285057"/>
                  <a:pt x="1204824" y="269343"/>
                </a:cubicBezTo>
                <a:cubicBezTo>
                  <a:pt x="1204824" y="253629"/>
                  <a:pt x="1217566" y="240891"/>
                  <a:pt x="1233285" y="240891"/>
                </a:cubicBezTo>
                <a:close/>
                <a:moveTo>
                  <a:pt x="1112803" y="240891"/>
                </a:moveTo>
                <a:cubicBezTo>
                  <a:pt x="1128522" y="240891"/>
                  <a:pt x="1141264" y="253629"/>
                  <a:pt x="1141264" y="269343"/>
                </a:cubicBezTo>
                <a:cubicBezTo>
                  <a:pt x="1141264" y="285057"/>
                  <a:pt x="1128522" y="297795"/>
                  <a:pt x="1112803" y="297795"/>
                </a:cubicBezTo>
                <a:cubicBezTo>
                  <a:pt x="1097084" y="297795"/>
                  <a:pt x="1084342" y="285057"/>
                  <a:pt x="1084342" y="269343"/>
                </a:cubicBezTo>
                <a:cubicBezTo>
                  <a:pt x="1084342" y="253629"/>
                  <a:pt x="1097084" y="240891"/>
                  <a:pt x="1112803" y="240891"/>
                </a:cubicBezTo>
                <a:close/>
                <a:moveTo>
                  <a:pt x="992320" y="240891"/>
                </a:moveTo>
                <a:cubicBezTo>
                  <a:pt x="1008039" y="240891"/>
                  <a:pt x="1020781" y="253629"/>
                  <a:pt x="1020781" y="269343"/>
                </a:cubicBezTo>
                <a:cubicBezTo>
                  <a:pt x="1020781" y="285057"/>
                  <a:pt x="1008039" y="297795"/>
                  <a:pt x="992320" y="297795"/>
                </a:cubicBezTo>
                <a:cubicBezTo>
                  <a:pt x="976601" y="297795"/>
                  <a:pt x="963859" y="285057"/>
                  <a:pt x="963859" y="269343"/>
                </a:cubicBezTo>
                <a:cubicBezTo>
                  <a:pt x="963859" y="253629"/>
                  <a:pt x="976601" y="240891"/>
                  <a:pt x="992320" y="240891"/>
                </a:cubicBezTo>
                <a:close/>
                <a:moveTo>
                  <a:pt x="871838" y="240891"/>
                </a:moveTo>
                <a:cubicBezTo>
                  <a:pt x="887557" y="240891"/>
                  <a:pt x="900299" y="253629"/>
                  <a:pt x="900299" y="269343"/>
                </a:cubicBezTo>
                <a:cubicBezTo>
                  <a:pt x="900299" y="285057"/>
                  <a:pt x="887557" y="297795"/>
                  <a:pt x="871838" y="297795"/>
                </a:cubicBezTo>
                <a:cubicBezTo>
                  <a:pt x="856119" y="297795"/>
                  <a:pt x="843377" y="285057"/>
                  <a:pt x="843377" y="269343"/>
                </a:cubicBezTo>
                <a:cubicBezTo>
                  <a:pt x="843377" y="253629"/>
                  <a:pt x="856119" y="240891"/>
                  <a:pt x="871838" y="240891"/>
                </a:cubicBezTo>
                <a:close/>
                <a:moveTo>
                  <a:pt x="751356" y="240891"/>
                </a:moveTo>
                <a:cubicBezTo>
                  <a:pt x="767075" y="240891"/>
                  <a:pt x="779817" y="253629"/>
                  <a:pt x="779817" y="269343"/>
                </a:cubicBezTo>
                <a:cubicBezTo>
                  <a:pt x="779817" y="285057"/>
                  <a:pt x="767075" y="297795"/>
                  <a:pt x="751356" y="297795"/>
                </a:cubicBezTo>
                <a:cubicBezTo>
                  <a:pt x="735637" y="297795"/>
                  <a:pt x="722895" y="285057"/>
                  <a:pt x="722895" y="269343"/>
                </a:cubicBezTo>
                <a:cubicBezTo>
                  <a:pt x="722895" y="253629"/>
                  <a:pt x="735637" y="240891"/>
                  <a:pt x="751356" y="240891"/>
                </a:cubicBezTo>
                <a:close/>
                <a:moveTo>
                  <a:pt x="630873" y="240891"/>
                </a:moveTo>
                <a:cubicBezTo>
                  <a:pt x="646592" y="240891"/>
                  <a:pt x="659334" y="253629"/>
                  <a:pt x="659334" y="269343"/>
                </a:cubicBezTo>
                <a:cubicBezTo>
                  <a:pt x="659334" y="285057"/>
                  <a:pt x="646592" y="297795"/>
                  <a:pt x="630873" y="297795"/>
                </a:cubicBezTo>
                <a:cubicBezTo>
                  <a:pt x="615154" y="297795"/>
                  <a:pt x="602412" y="285057"/>
                  <a:pt x="602412" y="269343"/>
                </a:cubicBezTo>
                <a:cubicBezTo>
                  <a:pt x="602412" y="253629"/>
                  <a:pt x="615154" y="240891"/>
                  <a:pt x="630873" y="240891"/>
                </a:cubicBezTo>
                <a:close/>
                <a:moveTo>
                  <a:pt x="510391" y="240891"/>
                </a:moveTo>
                <a:cubicBezTo>
                  <a:pt x="526110" y="240891"/>
                  <a:pt x="538852" y="253629"/>
                  <a:pt x="538852" y="269343"/>
                </a:cubicBezTo>
                <a:cubicBezTo>
                  <a:pt x="538852" y="285057"/>
                  <a:pt x="526110" y="297795"/>
                  <a:pt x="510391" y="297795"/>
                </a:cubicBezTo>
                <a:cubicBezTo>
                  <a:pt x="494672" y="297795"/>
                  <a:pt x="481930" y="285057"/>
                  <a:pt x="481930" y="269343"/>
                </a:cubicBezTo>
                <a:cubicBezTo>
                  <a:pt x="481930" y="253629"/>
                  <a:pt x="494672" y="240891"/>
                  <a:pt x="510391" y="240891"/>
                </a:cubicBezTo>
                <a:close/>
                <a:moveTo>
                  <a:pt x="389908" y="240891"/>
                </a:moveTo>
                <a:cubicBezTo>
                  <a:pt x="405627" y="240891"/>
                  <a:pt x="418369" y="253629"/>
                  <a:pt x="418369" y="269343"/>
                </a:cubicBezTo>
                <a:cubicBezTo>
                  <a:pt x="418369" y="285057"/>
                  <a:pt x="405627" y="297795"/>
                  <a:pt x="389908" y="297795"/>
                </a:cubicBezTo>
                <a:cubicBezTo>
                  <a:pt x="374189" y="297795"/>
                  <a:pt x="361447" y="285057"/>
                  <a:pt x="361447" y="269343"/>
                </a:cubicBezTo>
                <a:cubicBezTo>
                  <a:pt x="361447" y="253629"/>
                  <a:pt x="374189" y="240891"/>
                  <a:pt x="389908" y="240891"/>
                </a:cubicBezTo>
                <a:close/>
                <a:moveTo>
                  <a:pt x="269426" y="240891"/>
                </a:moveTo>
                <a:cubicBezTo>
                  <a:pt x="285145" y="240891"/>
                  <a:pt x="297887" y="253629"/>
                  <a:pt x="297887" y="269343"/>
                </a:cubicBezTo>
                <a:cubicBezTo>
                  <a:pt x="297887" y="285057"/>
                  <a:pt x="285145" y="297795"/>
                  <a:pt x="269426" y="297795"/>
                </a:cubicBezTo>
                <a:cubicBezTo>
                  <a:pt x="253707" y="297795"/>
                  <a:pt x="240965" y="285057"/>
                  <a:pt x="240965" y="269343"/>
                </a:cubicBezTo>
                <a:cubicBezTo>
                  <a:pt x="240965" y="253629"/>
                  <a:pt x="253707" y="240891"/>
                  <a:pt x="269426" y="240891"/>
                </a:cubicBezTo>
                <a:close/>
                <a:moveTo>
                  <a:pt x="148943" y="240891"/>
                </a:moveTo>
                <a:cubicBezTo>
                  <a:pt x="164662" y="240891"/>
                  <a:pt x="177404" y="253629"/>
                  <a:pt x="177404" y="269343"/>
                </a:cubicBezTo>
                <a:cubicBezTo>
                  <a:pt x="177404" y="285057"/>
                  <a:pt x="164662" y="297795"/>
                  <a:pt x="148943" y="297795"/>
                </a:cubicBezTo>
                <a:cubicBezTo>
                  <a:pt x="133224" y="297795"/>
                  <a:pt x="120482" y="285057"/>
                  <a:pt x="120482" y="269343"/>
                </a:cubicBezTo>
                <a:cubicBezTo>
                  <a:pt x="120482" y="253629"/>
                  <a:pt x="133224" y="240891"/>
                  <a:pt x="148943" y="240891"/>
                </a:cubicBezTo>
                <a:close/>
                <a:moveTo>
                  <a:pt x="28461" y="240891"/>
                </a:moveTo>
                <a:cubicBezTo>
                  <a:pt x="44180" y="240891"/>
                  <a:pt x="56922" y="253629"/>
                  <a:pt x="56922" y="269343"/>
                </a:cubicBezTo>
                <a:cubicBezTo>
                  <a:pt x="56922" y="285057"/>
                  <a:pt x="44180" y="297795"/>
                  <a:pt x="28461" y="297795"/>
                </a:cubicBezTo>
                <a:cubicBezTo>
                  <a:pt x="12742" y="297795"/>
                  <a:pt x="0" y="285057"/>
                  <a:pt x="0" y="269343"/>
                </a:cubicBezTo>
                <a:cubicBezTo>
                  <a:pt x="0" y="253629"/>
                  <a:pt x="12742" y="240891"/>
                  <a:pt x="28461" y="240891"/>
                </a:cubicBezTo>
                <a:close/>
                <a:moveTo>
                  <a:pt x="1233285" y="120445"/>
                </a:moveTo>
                <a:cubicBezTo>
                  <a:pt x="1249004" y="120445"/>
                  <a:pt x="1261746" y="133183"/>
                  <a:pt x="1261746" y="148897"/>
                </a:cubicBezTo>
                <a:cubicBezTo>
                  <a:pt x="1261746" y="164611"/>
                  <a:pt x="1249004" y="177349"/>
                  <a:pt x="1233285" y="177349"/>
                </a:cubicBezTo>
                <a:cubicBezTo>
                  <a:pt x="1217566" y="177349"/>
                  <a:pt x="1204824" y="164611"/>
                  <a:pt x="1204824" y="148897"/>
                </a:cubicBezTo>
                <a:cubicBezTo>
                  <a:pt x="1204824" y="133183"/>
                  <a:pt x="1217566" y="120445"/>
                  <a:pt x="1233285" y="120445"/>
                </a:cubicBezTo>
                <a:close/>
                <a:moveTo>
                  <a:pt x="1112803" y="120445"/>
                </a:moveTo>
                <a:cubicBezTo>
                  <a:pt x="1128522" y="120445"/>
                  <a:pt x="1141264" y="133183"/>
                  <a:pt x="1141264" y="148897"/>
                </a:cubicBezTo>
                <a:cubicBezTo>
                  <a:pt x="1141264" y="164611"/>
                  <a:pt x="1128522" y="177349"/>
                  <a:pt x="1112803" y="177349"/>
                </a:cubicBezTo>
                <a:cubicBezTo>
                  <a:pt x="1097084" y="177349"/>
                  <a:pt x="1084342" y="164611"/>
                  <a:pt x="1084342" y="148897"/>
                </a:cubicBezTo>
                <a:cubicBezTo>
                  <a:pt x="1084342" y="133183"/>
                  <a:pt x="1097084" y="120445"/>
                  <a:pt x="1112803" y="120445"/>
                </a:cubicBezTo>
                <a:close/>
                <a:moveTo>
                  <a:pt x="992320" y="120445"/>
                </a:moveTo>
                <a:cubicBezTo>
                  <a:pt x="1008039" y="120445"/>
                  <a:pt x="1020781" y="133183"/>
                  <a:pt x="1020781" y="148897"/>
                </a:cubicBezTo>
                <a:cubicBezTo>
                  <a:pt x="1020781" y="164611"/>
                  <a:pt x="1008039" y="177349"/>
                  <a:pt x="992320" y="177349"/>
                </a:cubicBezTo>
                <a:cubicBezTo>
                  <a:pt x="976601" y="177349"/>
                  <a:pt x="963859" y="164611"/>
                  <a:pt x="963859" y="148897"/>
                </a:cubicBezTo>
                <a:cubicBezTo>
                  <a:pt x="963859" y="133183"/>
                  <a:pt x="976601" y="120445"/>
                  <a:pt x="992320" y="120445"/>
                </a:cubicBezTo>
                <a:close/>
                <a:moveTo>
                  <a:pt x="871838" y="120445"/>
                </a:moveTo>
                <a:cubicBezTo>
                  <a:pt x="887557" y="120445"/>
                  <a:pt x="900299" y="133183"/>
                  <a:pt x="900299" y="148897"/>
                </a:cubicBezTo>
                <a:cubicBezTo>
                  <a:pt x="900299" y="164611"/>
                  <a:pt x="887557" y="177349"/>
                  <a:pt x="871838" y="177349"/>
                </a:cubicBezTo>
                <a:cubicBezTo>
                  <a:pt x="856119" y="177349"/>
                  <a:pt x="843377" y="164611"/>
                  <a:pt x="843377" y="148897"/>
                </a:cubicBezTo>
                <a:cubicBezTo>
                  <a:pt x="843377" y="133183"/>
                  <a:pt x="856119" y="120445"/>
                  <a:pt x="871838" y="120445"/>
                </a:cubicBezTo>
                <a:close/>
                <a:moveTo>
                  <a:pt x="751356" y="120445"/>
                </a:moveTo>
                <a:cubicBezTo>
                  <a:pt x="767075" y="120445"/>
                  <a:pt x="779817" y="133183"/>
                  <a:pt x="779817" y="148897"/>
                </a:cubicBezTo>
                <a:cubicBezTo>
                  <a:pt x="779817" y="164611"/>
                  <a:pt x="767075" y="177349"/>
                  <a:pt x="751356" y="177349"/>
                </a:cubicBezTo>
                <a:cubicBezTo>
                  <a:pt x="735637" y="177349"/>
                  <a:pt x="722895" y="164611"/>
                  <a:pt x="722895" y="148897"/>
                </a:cubicBezTo>
                <a:cubicBezTo>
                  <a:pt x="722895" y="133183"/>
                  <a:pt x="735637" y="120445"/>
                  <a:pt x="751356" y="120445"/>
                </a:cubicBezTo>
                <a:close/>
                <a:moveTo>
                  <a:pt x="630873" y="120445"/>
                </a:moveTo>
                <a:cubicBezTo>
                  <a:pt x="646592" y="120445"/>
                  <a:pt x="659334" y="133183"/>
                  <a:pt x="659334" y="148897"/>
                </a:cubicBezTo>
                <a:cubicBezTo>
                  <a:pt x="659334" y="164611"/>
                  <a:pt x="646592" y="177349"/>
                  <a:pt x="630873" y="177349"/>
                </a:cubicBezTo>
                <a:cubicBezTo>
                  <a:pt x="615154" y="177349"/>
                  <a:pt x="602412" y="164611"/>
                  <a:pt x="602412" y="148897"/>
                </a:cubicBezTo>
                <a:cubicBezTo>
                  <a:pt x="602412" y="133183"/>
                  <a:pt x="615154" y="120445"/>
                  <a:pt x="630873" y="120445"/>
                </a:cubicBezTo>
                <a:close/>
                <a:moveTo>
                  <a:pt x="510391" y="120445"/>
                </a:moveTo>
                <a:cubicBezTo>
                  <a:pt x="526110" y="120445"/>
                  <a:pt x="538852" y="133183"/>
                  <a:pt x="538852" y="148897"/>
                </a:cubicBezTo>
                <a:cubicBezTo>
                  <a:pt x="538852" y="164611"/>
                  <a:pt x="526110" y="177349"/>
                  <a:pt x="510391" y="177349"/>
                </a:cubicBezTo>
                <a:cubicBezTo>
                  <a:pt x="494672" y="177349"/>
                  <a:pt x="481930" y="164611"/>
                  <a:pt x="481930" y="148897"/>
                </a:cubicBezTo>
                <a:cubicBezTo>
                  <a:pt x="481930" y="133183"/>
                  <a:pt x="494672" y="120445"/>
                  <a:pt x="510391" y="120445"/>
                </a:cubicBezTo>
                <a:close/>
                <a:moveTo>
                  <a:pt x="389908" y="120445"/>
                </a:moveTo>
                <a:cubicBezTo>
                  <a:pt x="405627" y="120445"/>
                  <a:pt x="418369" y="133183"/>
                  <a:pt x="418369" y="148897"/>
                </a:cubicBezTo>
                <a:cubicBezTo>
                  <a:pt x="418369" y="164611"/>
                  <a:pt x="405627" y="177349"/>
                  <a:pt x="389908" y="177349"/>
                </a:cubicBezTo>
                <a:cubicBezTo>
                  <a:pt x="374189" y="177349"/>
                  <a:pt x="361447" y="164611"/>
                  <a:pt x="361447" y="148897"/>
                </a:cubicBezTo>
                <a:cubicBezTo>
                  <a:pt x="361447" y="133183"/>
                  <a:pt x="374189" y="120445"/>
                  <a:pt x="389908" y="120445"/>
                </a:cubicBezTo>
                <a:close/>
                <a:moveTo>
                  <a:pt x="269426" y="120445"/>
                </a:moveTo>
                <a:cubicBezTo>
                  <a:pt x="285145" y="120445"/>
                  <a:pt x="297887" y="133183"/>
                  <a:pt x="297887" y="148897"/>
                </a:cubicBezTo>
                <a:cubicBezTo>
                  <a:pt x="297887" y="164611"/>
                  <a:pt x="285145" y="177349"/>
                  <a:pt x="269426" y="177349"/>
                </a:cubicBezTo>
                <a:cubicBezTo>
                  <a:pt x="253707" y="177349"/>
                  <a:pt x="240965" y="164611"/>
                  <a:pt x="240965" y="148897"/>
                </a:cubicBezTo>
                <a:cubicBezTo>
                  <a:pt x="240965" y="133183"/>
                  <a:pt x="253707" y="120445"/>
                  <a:pt x="269426" y="120445"/>
                </a:cubicBezTo>
                <a:close/>
                <a:moveTo>
                  <a:pt x="148943" y="120445"/>
                </a:moveTo>
                <a:cubicBezTo>
                  <a:pt x="164662" y="120445"/>
                  <a:pt x="177404" y="133183"/>
                  <a:pt x="177404" y="148897"/>
                </a:cubicBezTo>
                <a:cubicBezTo>
                  <a:pt x="177404" y="164611"/>
                  <a:pt x="164662" y="177349"/>
                  <a:pt x="148943" y="177349"/>
                </a:cubicBezTo>
                <a:cubicBezTo>
                  <a:pt x="133224" y="177349"/>
                  <a:pt x="120482" y="164611"/>
                  <a:pt x="120482" y="148897"/>
                </a:cubicBezTo>
                <a:cubicBezTo>
                  <a:pt x="120482" y="133183"/>
                  <a:pt x="133224" y="120445"/>
                  <a:pt x="148943" y="120445"/>
                </a:cubicBezTo>
                <a:close/>
                <a:moveTo>
                  <a:pt x="28461" y="120445"/>
                </a:moveTo>
                <a:cubicBezTo>
                  <a:pt x="44180" y="120445"/>
                  <a:pt x="56922" y="133183"/>
                  <a:pt x="56922" y="148897"/>
                </a:cubicBezTo>
                <a:cubicBezTo>
                  <a:pt x="56922" y="164611"/>
                  <a:pt x="44180" y="177349"/>
                  <a:pt x="28461" y="177349"/>
                </a:cubicBezTo>
                <a:cubicBezTo>
                  <a:pt x="12742" y="177349"/>
                  <a:pt x="0" y="164611"/>
                  <a:pt x="0" y="148897"/>
                </a:cubicBezTo>
                <a:cubicBezTo>
                  <a:pt x="0" y="133183"/>
                  <a:pt x="12742" y="120445"/>
                  <a:pt x="28461" y="120445"/>
                </a:cubicBezTo>
                <a:close/>
                <a:moveTo>
                  <a:pt x="1233285" y="0"/>
                </a:moveTo>
                <a:cubicBezTo>
                  <a:pt x="1249004" y="0"/>
                  <a:pt x="1261746" y="12738"/>
                  <a:pt x="1261746" y="28452"/>
                </a:cubicBezTo>
                <a:cubicBezTo>
                  <a:pt x="1261746" y="44166"/>
                  <a:pt x="1249004" y="56904"/>
                  <a:pt x="1233285" y="56904"/>
                </a:cubicBezTo>
                <a:cubicBezTo>
                  <a:pt x="1217566" y="56904"/>
                  <a:pt x="1204824" y="44166"/>
                  <a:pt x="1204824" y="28452"/>
                </a:cubicBezTo>
                <a:cubicBezTo>
                  <a:pt x="1204824" y="12738"/>
                  <a:pt x="1217566" y="0"/>
                  <a:pt x="1233285" y="0"/>
                </a:cubicBezTo>
                <a:close/>
                <a:moveTo>
                  <a:pt x="1112803" y="0"/>
                </a:moveTo>
                <a:cubicBezTo>
                  <a:pt x="1128522" y="0"/>
                  <a:pt x="1141264" y="12738"/>
                  <a:pt x="1141264" y="28452"/>
                </a:cubicBezTo>
                <a:cubicBezTo>
                  <a:pt x="1141264" y="44166"/>
                  <a:pt x="1128522" y="56904"/>
                  <a:pt x="1112803" y="56904"/>
                </a:cubicBezTo>
                <a:cubicBezTo>
                  <a:pt x="1097084" y="56904"/>
                  <a:pt x="1084342" y="44166"/>
                  <a:pt x="1084342" y="28452"/>
                </a:cubicBezTo>
                <a:cubicBezTo>
                  <a:pt x="1084342" y="12738"/>
                  <a:pt x="1097084" y="0"/>
                  <a:pt x="1112803" y="0"/>
                </a:cubicBezTo>
                <a:close/>
                <a:moveTo>
                  <a:pt x="992320" y="0"/>
                </a:moveTo>
                <a:cubicBezTo>
                  <a:pt x="1008039" y="0"/>
                  <a:pt x="1020781" y="12738"/>
                  <a:pt x="1020781" y="28452"/>
                </a:cubicBezTo>
                <a:cubicBezTo>
                  <a:pt x="1020781" y="44166"/>
                  <a:pt x="1008039" y="56904"/>
                  <a:pt x="992320" y="56904"/>
                </a:cubicBezTo>
                <a:cubicBezTo>
                  <a:pt x="976601" y="56904"/>
                  <a:pt x="963859" y="44166"/>
                  <a:pt x="963859" y="28452"/>
                </a:cubicBezTo>
                <a:cubicBezTo>
                  <a:pt x="963859" y="12738"/>
                  <a:pt x="976601" y="0"/>
                  <a:pt x="992320" y="0"/>
                </a:cubicBezTo>
                <a:close/>
                <a:moveTo>
                  <a:pt x="871838" y="0"/>
                </a:moveTo>
                <a:cubicBezTo>
                  <a:pt x="887557" y="0"/>
                  <a:pt x="900299" y="12738"/>
                  <a:pt x="900299" y="28452"/>
                </a:cubicBezTo>
                <a:cubicBezTo>
                  <a:pt x="900299" y="44166"/>
                  <a:pt x="887557" y="56904"/>
                  <a:pt x="871838" y="56904"/>
                </a:cubicBezTo>
                <a:cubicBezTo>
                  <a:pt x="856119" y="56904"/>
                  <a:pt x="843377" y="44166"/>
                  <a:pt x="843377" y="28452"/>
                </a:cubicBezTo>
                <a:cubicBezTo>
                  <a:pt x="843377" y="12738"/>
                  <a:pt x="856119" y="0"/>
                  <a:pt x="871838" y="0"/>
                </a:cubicBezTo>
                <a:close/>
                <a:moveTo>
                  <a:pt x="751356" y="0"/>
                </a:moveTo>
                <a:cubicBezTo>
                  <a:pt x="767075" y="0"/>
                  <a:pt x="779817" y="12738"/>
                  <a:pt x="779817" y="28452"/>
                </a:cubicBezTo>
                <a:cubicBezTo>
                  <a:pt x="779817" y="44166"/>
                  <a:pt x="767075" y="56904"/>
                  <a:pt x="751356" y="56904"/>
                </a:cubicBezTo>
                <a:cubicBezTo>
                  <a:pt x="735637" y="56904"/>
                  <a:pt x="722895" y="44166"/>
                  <a:pt x="722895" y="28452"/>
                </a:cubicBezTo>
                <a:cubicBezTo>
                  <a:pt x="722895" y="12738"/>
                  <a:pt x="735637" y="0"/>
                  <a:pt x="751356" y="0"/>
                </a:cubicBezTo>
                <a:close/>
                <a:moveTo>
                  <a:pt x="630873" y="0"/>
                </a:moveTo>
                <a:cubicBezTo>
                  <a:pt x="646592" y="0"/>
                  <a:pt x="659334" y="12738"/>
                  <a:pt x="659334" y="28452"/>
                </a:cubicBezTo>
                <a:cubicBezTo>
                  <a:pt x="659334" y="44166"/>
                  <a:pt x="646592" y="56904"/>
                  <a:pt x="630873" y="56904"/>
                </a:cubicBezTo>
                <a:cubicBezTo>
                  <a:pt x="615154" y="56904"/>
                  <a:pt x="602412" y="44166"/>
                  <a:pt x="602412" y="28452"/>
                </a:cubicBezTo>
                <a:cubicBezTo>
                  <a:pt x="602412" y="12738"/>
                  <a:pt x="615154" y="0"/>
                  <a:pt x="630873" y="0"/>
                </a:cubicBezTo>
                <a:close/>
                <a:moveTo>
                  <a:pt x="510391" y="0"/>
                </a:moveTo>
                <a:cubicBezTo>
                  <a:pt x="526110" y="0"/>
                  <a:pt x="538852" y="12738"/>
                  <a:pt x="538852" y="28452"/>
                </a:cubicBezTo>
                <a:cubicBezTo>
                  <a:pt x="538852" y="44166"/>
                  <a:pt x="526110" y="56904"/>
                  <a:pt x="510391" y="56904"/>
                </a:cubicBezTo>
                <a:cubicBezTo>
                  <a:pt x="494672" y="56904"/>
                  <a:pt x="481930" y="44166"/>
                  <a:pt x="481930" y="28452"/>
                </a:cubicBezTo>
                <a:cubicBezTo>
                  <a:pt x="481930" y="12738"/>
                  <a:pt x="494672" y="0"/>
                  <a:pt x="510391" y="0"/>
                </a:cubicBezTo>
                <a:close/>
                <a:moveTo>
                  <a:pt x="389908" y="0"/>
                </a:moveTo>
                <a:cubicBezTo>
                  <a:pt x="405627" y="0"/>
                  <a:pt x="418369" y="12738"/>
                  <a:pt x="418369" y="28452"/>
                </a:cubicBezTo>
                <a:cubicBezTo>
                  <a:pt x="418369" y="44166"/>
                  <a:pt x="405627" y="56904"/>
                  <a:pt x="389908" y="56904"/>
                </a:cubicBezTo>
                <a:cubicBezTo>
                  <a:pt x="374189" y="56904"/>
                  <a:pt x="361447" y="44166"/>
                  <a:pt x="361447" y="28452"/>
                </a:cubicBezTo>
                <a:cubicBezTo>
                  <a:pt x="361447" y="12738"/>
                  <a:pt x="374189" y="0"/>
                  <a:pt x="389908" y="0"/>
                </a:cubicBezTo>
                <a:close/>
                <a:moveTo>
                  <a:pt x="269426" y="0"/>
                </a:moveTo>
                <a:cubicBezTo>
                  <a:pt x="285145" y="0"/>
                  <a:pt x="297887" y="12738"/>
                  <a:pt x="297887" y="28452"/>
                </a:cubicBezTo>
                <a:cubicBezTo>
                  <a:pt x="297887" y="44166"/>
                  <a:pt x="285145" y="56904"/>
                  <a:pt x="269426" y="56904"/>
                </a:cubicBezTo>
                <a:cubicBezTo>
                  <a:pt x="253707" y="56904"/>
                  <a:pt x="240965" y="44166"/>
                  <a:pt x="240965" y="28452"/>
                </a:cubicBezTo>
                <a:cubicBezTo>
                  <a:pt x="240965" y="12738"/>
                  <a:pt x="253707" y="0"/>
                  <a:pt x="269426" y="0"/>
                </a:cubicBezTo>
                <a:close/>
                <a:moveTo>
                  <a:pt x="148943" y="0"/>
                </a:moveTo>
                <a:cubicBezTo>
                  <a:pt x="164662" y="0"/>
                  <a:pt x="177404" y="12738"/>
                  <a:pt x="177404" y="28452"/>
                </a:cubicBezTo>
                <a:cubicBezTo>
                  <a:pt x="177404" y="44166"/>
                  <a:pt x="164662" y="56904"/>
                  <a:pt x="148943" y="56904"/>
                </a:cubicBezTo>
                <a:cubicBezTo>
                  <a:pt x="133224" y="56904"/>
                  <a:pt x="120482" y="44166"/>
                  <a:pt x="120482" y="28452"/>
                </a:cubicBezTo>
                <a:cubicBezTo>
                  <a:pt x="120482" y="12738"/>
                  <a:pt x="133224" y="0"/>
                  <a:pt x="148943" y="0"/>
                </a:cubicBezTo>
                <a:close/>
                <a:moveTo>
                  <a:pt x="28461" y="0"/>
                </a:moveTo>
                <a:cubicBezTo>
                  <a:pt x="44180" y="0"/>
                  <a:pt x="56922" y="12738"/>
                  <a:pt x="56922" y="28452"/>
                </a:cubicBezTo>
                <a:cubicBezTo>
                  <a:pt x="56922" y="44166"/>
                  <a:pt x="44180" y="56904"/>
                  <a:pt x="28461" y="56904"/>
                </a:cubicBezTo>
                <a:cubicBezTo>
                  <a:pt x="12742" y="56904"/>
                  <a:pt x="0" y="44166"/>
                  <a:pt x="0" y="28452"/>
                </a:cubicBezTo>
                <a:cubicBezTo>
                  <a:pt x="0" y="12738"/>
                  <a:pt x="12742" y="0"/>
                  <a:pt x="28461" y="0"/>
                </a:cubicBezTo>
                <a:close/>
              </a:path>
            </a:pathLst>
          </a:custGeom>
          <a:solidFill>
            <a:srgbClr val="81AFE0">
              <a:alpha val="35000"/>
            </a:srgbClr>
          </a:solidFill>
          <a:ln>
            <a:noFill/>
          </a:ln>
        </p:spPr>
        <p:style>
          <a:lnRef idx="2">
            <a:srgbClr val="81AFE0">
              <a:shade val="50000"/>
            </a:srgbClr>
          </a:lnRef>
          <a:fillRef idx="1">
            <a:srgbClr val="81AFE0"/>
          </a:fillRef>
          <a:effectRef idx="0">
            <a:srgbClr val="81AFE0"/>
          </a:effectRef>
          <a:fontRef idx="minor">
            <a:sysClr val="window" lastClr="FFFFFF"/>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latin typeface="Arial" pitchFamily="34" charset="0"/>
              <a:ea typeface="微软雅黑" panose="020b0503020204020204" pitchFamily="34" charset="-122"/>
            </a:endParaRPr>
          </a:p>
        </p:txBody>
      </p:sp>
      <p:sp>
        <p:nvSpPr>
          <p:cNvPr id="14" name="任意多边形: 形状 13"/>
          <p:cNvSpPr>
            <a:spLocks noChangeAspect="1"/>
          </p:cNvSpPr>
          <p:nvPr>
            <p:custDataLst>
              <p:tags r:id="rId5"/>
            </p:custDataLst>
          </p:nvPr>
        </p:nvSpPr>
        <p:spPr>
          <a:xfrm rot="10800000">
            <a:off x="11371234" y="776896"/>
            <a:ext cx="282076" cy="572396"/>
          </a:xfrm>
          <a:custGeom>
            <a:gdLst>
              <a:gd name="connsiteX0" fmla="*/ 207995 w 295275"/>
              <a:gd name="connsiteY0" fmla="*/ 0 h 599179"/>
              <a:gd name="connsiteX1" fmla="*/ 218480 w 295275"/>
              <a:gd name="connsiteY1" fmla="*/ 17025 h 599179"/>
              <a:gd name="connsiteX2" fmla="*/ 263922 w 295275"/>
              <a:gd name="connsiteY2" fmla="*/ 59952 h 599179"/>
              <a:gd name="connsiteX3" fmla="*/ 275967 w 295275"/>
              <a:gd name="connsiteY3" fmla="*/ 66705 h 599179"/>
              <a:gd name="connsiteX4" fmla="*/ 258864 w 295275"/>
              <a:gd name="connsiteY4" fmla="*/ 77309 h 599179"/>
              <a:gd name="connsiteX5" fmla="*/ 164932 w 295275"/>
              <a:gd name="connsiteY5" fmla="*/ 229252 h 599179"/>
              <a:gd name="connsiteX6" fmla="*/ 145322 w 295275"/>
              <a:gd name="connsiteY6" fmla="*/ 303904 h 599179"/>
              <a:gd name="connsiteX7" fmla="*/ 295275 w 295275"/>
              <a:gd name="connsiteY7" fmla="*/ 303904 h 599179"/>
              <a:gd name="connsiteX8" fmla="*/ 295275 w 295275"/>
              <a:gd name="connsiteY8" fmla="*/ 599179 h 599179"/>
              <a:gd name="connsiteX9" fmla="*/ 0 w 295275"/>
              <a:gd name="connsiteY9" fmla="*/ 599179 h 599179"/>
              <a:gd name="connsiteX10" fmla="*/ 0 w 295275"/>
              <a:gd name="connsiteY10" fmla="*/ 303904 h 599179"/>
              <a:gd name="connsiteX11" fmla="*/ 5952 w 295275"/>
              <a:gd name="connsiteY11" fmla="*/ 269304 h 599179"/>
              <a:gd name="connsiteX12" fmla="*/ 204540 w 295275"/>
              <a:gd name="connsiteY12" fmla="*/ 547 h 599179"/>
              <a:gd name="connsiteX0-1" fmla="*/ 207995 w 295275"/>
              <a:gd name="connsiteY0-2" fmla="*/ 0 h 599179"/>
              <a:gd name="connsiteX1-3" fmla="*/ 218480 w 295275"/>
              <a:gd name="connsiteY1-4" fmla="*/ 17025 h 599179"/>
              <a:gd name="connsiteX2-5" fmla="*/ 263922 w 295275"/>
              <a:gd name="connsiteY2-6" fmla="*/ 59952 h 599179"/>
              <a:gd name="connsiteX3-7" fmla="*/ 275967 w 295275"/>
              <a:gd name="connsiteY3-8" fmla="*/ 66705 h 599179"/>
              <a:gd name="connsiteX4-9" fmla="*/ 258864 w 295275"/>
              <a:gd name="connsiteY4-10" fmla="*/ 77309 h 599179"/>
              <a:gd name="connsiteX5-11" fmla="*/ 164932 w 295275"/>
              <a:gd name="connsiteY5-12" fmla="*/ 229252 h 599179"/>
              <a:gd name="connsiteX6-13" fmla="*/ 152376 w 295275"/>
              <a:gd name="connsiteY6-14" fmla="*/ 303904 h 599179"/>
              <a:gd name="connsiteX7-15" fmla="*/ 295275 w 295275"/>
              <a:gd name="connsiteY7-16" fmla="*/ 303904 h 599179"/>
              <a:gd name="connsiteX8-17" fmla="*/ 295275 w 295275"/>
              <a:gd name="connsiteY8-18" fmla="*/ 599179 h 599179"/>
              <a:gd name="connsiteX9-19" fmla="*/ 0 w 295275"/>
              <a:gd name="connsiteY9-20" fmla="*/ 599179 h 599179"/>
              <a:gd name="connsiteX10-21" fmla="*/ 0 w 295275"/>
              <a:gd name="connsiteY10-22" fmla="*/ 303904 h 599179"/>
              <a:gd name="connsiteX11-23" fmla="*/ 5952 w 295275"/>
              <a:gd name="connsiteY11-24" fmla="*/ 269304 h 599179"/>
              <a:gd name="connsiteX12-25" fmla="*/ 204540 w 295275"/>
              <a:gd name="connsiteY12-26" fmla="*/ 547 h 599179"/>
              <a:gd name="connsiteX13" fmla="*/ 207995 w 295275"/>
              <a:gd name="connsiteY13" fmla="*/ 0 h 599179"/>
              <a:gd name="connsiteX0-27" fmla="*/ 207995 w 295275"/>
              <a:gd name="connsiteY0-28" fmla="*/ 0 h 599179"/>
              <a:gd name="connsiteX1-29" fmla="*/ 218480 w 295275"/>
              <a:gd name="connsiteY1-30" fmla="*/ 17025 h 599179"/>
              <a:gd name="connsiteX2-31" fmla="*/ 263922 w 295275"/>
              <a:gd name="connsiteY2-32" fmla="*/ 59952 h 599179"/>
              <a:gd name="connsiteX3-33" fmla="*/ 275967 w 295275"/>
              <a:gd name="connsiteY3-34" fmla="*/ 66705 h 599179"/>
              <a:gd name="connsiteX4-35" fmla="*/ 258864 w 295275"/>
              <a:gd name="connsiteY4-36" fmla="*/ 77309 h 599179"/>
              <a:gd name="connsiteX5-37" fmla="*/ 164932 w 295275"/>
              <a:gd name="connsiteY5-38" fmla="*/ 229252 h 599179"/>
              <a:gd name="connsiteX6-39" fmla="*/ 152376 w 295275"/>
              <a:gd name="connsiteY6-40" fmla="*/ 303904 h 599179"/>
              <a:gd name="connsiteX7-41" fmla="*/ 295275 w 295275"/>
              <a:gd name="connsiteY7-42" fmla="*/ 303904 h 599179"/>
              <a:gd name="connsiteX8-43" fmla="*/ 295275 w 295275"/>
              <a:gd name="connsiteY8-44" fmla="*/ 599179 h 599179"/>
              <a:gd name="connsiteX9-45" fmla="*/ 0 w 295275"/>
              <a:gd name="connsiteY9-46" fmla="*/ 599179 h 599179"/>
              <a:gd name="connsiteX10-47" fmla="*/ 0 w 295275"/>
              <a:gd name="connsiteY10-48" fmla="*/ 303904 h 599179"/>
              <a:gd name="connsiteX11-49" fmla="*/ 5952 w 295275"/>
              <a:gd name="connsiteY11-50" fmla="*/ 269304 h 599179"/>
              <a:gd name="connsiteX12-51" fmla="*/ 204540 w 295275"/>
              <a:gd name="connsiteY12-52" fmla="*/ 547 h 599179"/>
              <a:gd name="connsiteX13-53" fmla="*/ 207995 w 295275"/>
              <a:gd name="connsiteY13-54" fmla="*/ 0 h 599179"/>
              <a:gd name="connsiteX0-55" fmla="*/ 207995 w 295275"/>
              <a:gd name="connsiteY0-56" fmla="*/ 0 h 599179"/>
              <a:gd name="connsiteX1-57" fmla="*/ 218480 w 295275"/>
              <a:gd name="connsiteY1-58" fmla="*/ 17025 h 599179"/>
              <a:gd name="connsiteX2-59" fmla="*/ 263922 w 295275"/>
              <a:gd name="connsiteY2-60" fmla="*/ 59952 h 599179"/>
              <a:gd name="connsiteX3-61" fmla="*/ 275967 w 295275"/>
              <a:gd name="connsiteY3-62" fmla="*/ 66705 h 599179"/>
              <a:gd name="connsiteX4-63" fmla="*/ 258864 w 295275"/>
              <a:gd name="connsiteY4-64" fmla="*/ 77309 h 599179"/>
              <a:gd name="connsiteX5-65" fmla="*/ 164932 w 295275"/>
              <a:gd name="connsiteY5-66" fmla="*/ 229252 h 599179"/>
              <a:gd name="connsiteX6-67" fmla="*/ 152376 w 295275"/>
              <a:gd name="connsiteY6-68" fmla="*/ 303904 h 599179"/>
              <a:gd name="connsiteX7-69" fmla="*/ 295275 w 295275"/>
              <a:gd name="connsiteY7-70" fmla="*/ 303904 h 599179"/>
              <a:gd name="connsiteX8-71" fmla="*/ 295275 w 295275"/>
              <a:gd name="connsiteY8-72" fmla="*/ 599179 h 599179"/>
              <a:gd name="connsiteX9-73" fmla="*/ 0 w 295275"/>
              <a:gd name="connsiteY9-74" fmla="*/ 599179 h 599179"/>
              <a:gd name="connsiteX10-75" fmla="*/ 0 w 295275"/>
              <a:gd name="connsiteY10-76" fmla="*/ 303904 h 599179"/>
              <a:gd name="connsiteX11-77" fmla="*/ 5952 w 295275"/>
              <a:gd name="connsiteY11-78" fmla="*/ 269304 h 599179"/>
              <a:gd name="connsiteX12-79" fmla="*/ 204540 w 295275"/>
              <a:gd name="connsiteY12-80" fmla="*/ 547 h 599179"/>
              <a:gd name="connsiteX13-81" fmla="*/ 207995 w 295275"/>
              <a:gd name="connsiteY13-82" fmla="*/ 0 h 599179"/>
              <a:gd name="connsiteX0-83" fmla="*/ 207995 w 295275"/>
              <a:gd name="connsiteY0-84" fmla="*/ 0 h 599179"/>
              <a:gd name="connsiteX1-85" fmla="*/ 218480 w 295275"/>
              <a:gd name="connsiteY1-86" fmla="*/ 17025 h 599179"/>
              <a:gd name="connsiteX2-87" fmla="*/ 263922 w 295275"/>
              <a:gd name="connsiteY2-88" fmla="*/ 59952 h 599179"/>
              <a:gd name="connsiteX3-89" fmla="*/ 275967 w 295275"/>
              <a:gd name="connsiteY3-90" fmla="*/ 66705 h 599179"/>
              <a:gd name="connsiteX4-91" fmla="*/ 258864 w 295275"/>
              <a:gd name="connsiteY4-92" fmla="*/ 77309 h 599179"/>
              <a:gd name="connsiteX5-93" fmla="*/ 152376 w 295275"/>
              <a:gd name="connsiteY5-94" fmla="*/ 303904 h 599179"/>
              <a:gd name="connsiteX6-95" fmla="*/ 295275 w 295275"/>
              <a:gd name="connsiteY6-96" fmla="*/ 303904 h 599179"/>
              <a:gd name="connsiteX7-97" fmla="*/ 295275 w 295275"/>
              <a:gd name="connsiteY7-98" fmla="*/ 599179 h 599179"/>
              <a:gd name="connsiteX8-99" fmla="*/ 0 w 295275"/>
              <a:gd name="connsiteY8-100" fmla="*/ 599179 h 599179"/>
              <a:gd name="connsiteX9-101" fmla="*/ 0 w 295275"/>
              <a:gd name="connsiteY9-102" fmla="*/ 303904 h 599179"/>
              <a:gd name="connsiteX10-103" fmla="*/ 5952 w 295275"/>
              <a:gd name="connsiteY10-104" fmla="*/ 269304 h 599179"/>
              <a:gd name="connsiteX11-105" fmla="*/ 204540 w 295275"/>
              <a:gd name="connsiteY11-106" fmla="*/ 547 h 599179"/>
              <a:gd name="connsiteX12-107" fmla="*/ 207995 w 295275"/>
              <a:gd name="connsiteY12-108" fmla="*/ 0 h 599179"/>
              <a:gd name="connsiteX0-109" fmla="*/ 207995 w 295275"/>
              <a:gd name="connsiteY0-110" fmla="*/ 0 h 599179"/>
              <a:gd name="connsiteX1-111" fmla="*/ 218480 w 295275"/>
              <a:gd name="connsiteY1-112" fmla="*/ 17025 h 599179"/>
              <a:gd name="connsiteX2-113" fmla="*/ 263922 w 295275"/>
              <a:gd name="connsiteY2-114" fmla="*/ 59952 h 599179"/>
              <a:gd name="connsiteX3-115" fmla="*/ 275967 w 295275"/>
              <a:gd name="connsiteY3-116" fmla="*/ 66705 h 599179"/>
              <a:gd name="connsiteX4-117" fmla="*/ 258864 w 295275"/>
              <a:gd name="connsiteY4-118" fmla="*/ 77309 h 599179"/>
              <a:gd name="connsiteX5-119" fmla="*/ 152376 w 295275"/>
              <a:gd name="connsiteY5-120" fmla="*/ 303904 h 599179"/>
              <a:gd name="connsiteX6-121" fmla="*/ 295275 w 295275"/>
              <a:gd name="connsiteY6-122" fmla="*/ 303904 h 599179"/>
              <a:gd name="connsiteX7-123" fmla="*/ 295275 w 295275"/>
              <a:gd name="connsiteY7-124" fmla="*/ 599179 h 599179"/>
              <a:gd name="connsiteX8-125" fmla="*/ 0 w 295275"/>
              <a:gd name="connsiteY8-126" fmla="*/ 599179 h 599179"/>
              <a:gd name="connsiteX9-127" fmla="*/ 0 w 295275"/>
              <a:gd name="connsiteY9-128" fmla="*/ 303904 h 599179"/>
              <a:gd name="connsiteX10-129" fmla="*/ 5952 w 295275"/>
              <a:gd name="connsiteY10-130" fmla="*/ 269304 h 599179"/>
              <a:gd name="connsiteX11-131" fmla="*/ 204540 w 295275"/>
              <a:gd name="connsiteY11-132" fmla="*/ 547 h 599179"/>
              <a:gd name="connsiteX12-133" fmla="*/ 207995 w 295275"/>
              <a:gd name="connsiteY12-134" fmla="*/ 0 h 599179"/>
              <a:gd name="connsiteX0-135" fmla="*/ 207995 w 295275"/>
              <a:gd name="connsiteY0-136" fmla="*/ 0 h 599179"/>
              <a:gd name="connsiteX1-137" fmla="*/ 218480 w 295275"/>
              <a:gd name="connsiteY1-138" fmla="*/ 17025 h 599179"/>
              <a:gd name="connsiteX2-139" fmla="*/ 263922 w 295275"/>
              <a:gd name="connsiteY2-140" fmla="*/ 59952 h 599179"/>
              <a:gd name="connsiteX3-141" fmla="*/ 275967 w 295275"/>
              <a:gd name="connsiteY3-142" fmla="*/ 66705 h 599179"/>
              <a:gd name="connsiteX4-143" fmla="*/ 152376 w 295275"/>
              <a:gd name="connsiteY4-144" fmla="*/ 303904 h 599179"/>
              <a:gd name="connsiteX5-145" fmla="*/ 295275 w 295275"/>
              <a:gd name="connsiteY5-146" fmla="*/ 303904 h 599179"/>
              <a:gd name="connsiteX6-147" fmla="*/ 295275 w 295275"/>
              <a:gd name="connsiteY6-148" fmla="*/ 599179 h 599179"/>
              <a:gd name="connsiteX7-149" fmla="*/ 0 w 295275"/>
              <a:gd name="connsiteY7-150" fmla="*/ 599179 h 599179"/>
              <a:gd name="connsiteX8-151" fmla="*/ 0 w 295275"/>
              <a:gd name="connsiteY8-152" fmla="*/ 303904 h 599179"/>
              <a:gd name="connsiteX9-153" fmla="*/ 5952 w 295275"/>
              <a:gd name="connsiteY9-154" fmla="*/ 269304 h 599179"/>
              <a:gd name="connsiteX10-155" fmla="*/ 204540 w 295275"/>
              <a:gd name="connsiteY10-156" fmla="*/ 547 h 599179"/>
              <a:gd name="connsiteX11-157" fmla="*/ 207995 w 295275"/>
              <a:gd name="connsiteY11-158" fmla="*/ 0 h 599179"/>
              <a:gd name="connsiteX0-159" fmla="*/ 207995 w 295275"/>
              <a:gd name="connsiteY0-160" fmla="*/ 0 h 599179"/>
              <a:gd name="connsiteX1-161" fmla="*/ 218480 w 295275"/>
              <a:gd name="connsiteY1-162" fmla="*/ 17025 h 599179"/>
              <a:gd name="connsiteX2-163" fmla="*/ 263922 w 295275"/>
              <a:gd name="connsiteY2-164" fmla="*/ 59952 h 599179"/>
              <a:gd name="connsiteX3-165" fmla="*/ 275967 w 295275"/>
              <a:gd name="connsiteY3-166" fmla="*/ 66705 h 599179"/>
              <a:gd name="connsiteX4-167" fmla="*/ 152376 w 295275"/>
              <a:gd name="connsiteY4-168" fmla="*/ 303904 h 599179"/>
              <a:gd name="connsiteX5-169" fmla="*/ 295275 w 295275"/>
              <a:gd name="connsiteY5-170" fmla="*/ 303904 h 599179"/>
              <a:gd name="connsiteX6-171" fmla="*/ 295275 w 295275"/>
              <a:gd name="connsiteY6-172" fmla="*/ 599179 h 599179"/>
              <a:gd name="connsiteX7-173" fmla="*/ 0 w 295275"/>
              <a:gd name="connsiteY7-174" fmla="*/ 599179 h 599179"/>
              <a:gd name="connsiteX8-175" fmla="*/ 0 w 295275"/>
              <a:gd name="connsiteY8-176" fmla="*/ 303904 h 599179"/>
              <a:gd name="connsiteX9-177" fmla="*/ 5952 w 295275"/>
              <a:gd name="connsiteY9-178" fmla="*/ 269304 h 599179"/>
              <a:gd name="connsiteX10-179" fmla="*/ 204540 w 295275"/>
              <a:gd name="connsiteY10-180" fmla="*/ 547 h 599179"/>
              <a:gd name="connsiteX11-181" fmla="*/ 207995 w 295275"/>
              <a:gd name="connsiteY11-182" fmla="*/ 0 h 599179"/>
              <a:gd name="connsiteX0-183" fmla="*/ 207995 w 295275"/>
              <a:gd name="connsiteY0-184" fmla="*/ 0 h 599179"/>
              <a:gd name="connsiteX1-185" fmla="*/ 218480 w 295275"/>
              <a:gd name="connsiteY1-186" fmla="*/ 17025 h 599179"/>
              <a:gd name="connsiteX2-187" fmla="*/ 263922 w 295275"/>
              <a:gd name="connsiteY2-188" fmla="*/ 59952 h 599179"/>
              <a:gd name="connsiteX3-189" fmla="*/ 275967 w 295275"/>
              <a:gd name="connsiteY3-190" fmla="*/ 66705 h 599179"/>
              <a:gd name="connsiteX4-191" fmla="*/ 152376 w 295275"/>
              <a:gd name="connsiteY4-192" fmla="*/ 303904 h 599179"/>
              <a:gd name="connsiteX5-193" fmla="*/ 295275 w 295275"/>
              <a:gd name="connsiteY5-194" fmla="*/ 303904 h 599179"/>
              <a:gd name="connsiteX6-195" fmla="*/ 295275 w 295275"/>
              <a:gd name="connsiteY6-196" fmla="*/ 599179 h 599179"/>
              <a:gd name="connsiteX7-197" fmla="*/ 0 w 295275"/>
              <a:gd name="connsiteY7-198" fmla="*/ 599179 h 599179"/>
              <a:gd name="connsiteX8-199" fmla="*/ 0 w 295275"/>
              <a:gd name="connsiteY8-200" fmla="*/ 303904 h 599179"/>
              <a:gd name="connsiteX9-201" fmla="*/ 5952 w 295275"/>
              <a:gd name="connsiteY9-202" fmla="*/ 269304 h 599179"/>
              <a:gd name="connsiteX10-203" fmla="*/ 204540 w 295275"/>
              <a:gd name="connsiteY10-204" fmla="*/ 547 h 599179"/>
              <a:gd name="connsiteX11-205" fmla="*/ 207995 w 295275"/>
              <a:gd name="connsiteY11-206" fmla="*/ 0 h 599179"/>
              <a:gd name="connsiteX0-207" fmla="*/ 207995 w 295275"/>
              <a:gd name="connsiteY0-208" fmla="*/ 0 h 599179"/>
              <a:gd name="connsiteX1-209" fmla="*/ 218480 w 295275"/>
              <a:gd name="connsiteY1-210" fmla="*/ 17025 h 599179"/>
              <a:gd name="connsiteX2-211" fmla="*/ 263922 w 295275"/>
              <a:gd name="connsiteY2-212" fmla="*/ 59952 h 599179"/>
              <a:gd name="connsiteX3-213" fmla="*/ 275967 w 295275"/>
              <a:gd name="connsiteY3-214" fmla="*/ 66705 h 599179"/>
              <a:gd name="connsiteX4-215" fmla="*/ 152376 w 295275"/>
              <a:gd name="connsiteY4-216" fmla="*/ 303904 h 599179"/>
              <a:gd name="connsiteX5-217" fmla="*/ 295275 w 295275"/>
              <a:gd name="connsiteY5-218" fmla="*/ 303904 h 599179"/>
              <a:gd name="connsiteX6-219" fmla="*/ 295275 w 295275"/>
              <a:gd name="connsiteY6-220" fmla="*/ 599179 h 599179"/>
              <a:gd name="connsiteX7-221" fmla="*/ 0 w 295275"/>
              <a:gd name="connsiteY7-222" fmla="*/ 599179 h 599179"/>
              <a:gd name="connsiteX8-223" fmla="*/ 0 w 295275"/>
              <a:gd name="connsiteY8-224" fmla="*/ 303904 h 599179"/>
              <a:gd name="connsiteX9-225" fmla="*/ 5952 w 295275"/>
              <a:gd name="connsiteY9-226" fmla="*/ 269304 h 599179"/>
              <a:gd name="connsiteX10-227" fmla="*/ 204540 w 295275"/>
              <a:gd name="connsiteY10-228" fmla="*/ 547 h 599179"/>
              <a:gd name="connsiteX11-229" fmla="*/ 207995 w 295275"/>
              <a:gd name="connsiteY11-230" fmla="*/ 0 h 599179"/>
              <a:gd name="connsiteX0-231" fmla="*/ 207995 w 295275"/>
              <a:gd name="connsiteY0-232" fmla="*/ 0 h 599179"/>
              <a:gd name="connsiteX1-233" fmla="*/ 218480 w 295275"/>
              <a:gd name="connsiteY1-234" fmla="*/ 17025 h 599179"/>
              <a:gd name="connsiteX2-235" fmla="*/ 263922 w 295275"/>
              <a:gd name="connsiteY2-236" fmla="*/ 59952 h 599179"/>
              <a:gd name="connsiteX3-237" fmla="*/ 275967 w 295275"/>
              <a:gd name="connsiteY3-238" fmla="*/ 66705 h 599179"/>
              <a:gd name="connsiteX4-239" fmla="*/ 152376 w 295275"/>
              <a:gd name="connsiteY4-240" fmla="*/ 303904 h 599179"/>
              <a:gd name="connsiteX5-241" fmla="*/ 295275 w 295275"/>
              <a:gd name="connsiteY5-242" fmla="*/ 303904 h 599179"/>
              <a:gd name="connsiteX6-243" fmla="*/ 295275 w 295275"/>
              <a:gd name="connsiteY6-244" fmla="*/ 599179 h 599179"/>
              <a:gd name="connsiteX7-245" fmla="*/ 0 w 295275"/>
              <a:gd name="connsiteY7-246" fmla="*/ 599179 h 599179"/>
              <a:gd name="connsiteX8-247" fmla="*/ 0 w 295275"/>
              <a:gd name="connsiteY8-248" fmla="*/ 303904 h 599179"/>
              <a:gd name="connsiteX9-249" fmla="*/ 204540 w 295275"/>
              <a:gd name="connsiteY9-250" fmla="*/ 547 h 599179"/>
              <a:gd name="connsiteX10-251" fmla="*/ 207995 w 295275"/>
              <a:gd name="connsiteY10-252" fmla="*/ 0 h 599179"/>
              <a:gd name="connsiteX0-253" fmla="*/ 207995 w 295275"/>
              <a:gd name="connsiteY0-254" fmla="*/ 0 h 599179"/>
              <a:gd name="connsiteX1-255" fmla="*/ 218480 w 295275"/>
              <a:gd name="connsiteY1-256" fmla="*/ 17025 h 599179"/>
              <a:gd name="connsiteX2-257" fmla="*/ 263922 w 295275"/>
              <a:gd name="connsiteY2-258" fmla="*/ 59952 h 599179"/>
              <a:gd name="connsiteX3-259" fmla="*/ 275967 w 295275"/>
              <a:gd name="connsiteY3-260" fmla="*/ 66705 h 599179"/>
              <a:gd name="connsiteX4-261" fmla="*/ 152376 w 295275"/>
              <a:gd name="connsiteY4-262" fmla="*/ 303904 h 599179"/>
              <a:gd name="connsiteX5-263" fmla="*/ 295275 w 295275"/>
              <a:gd name="connsiteY5-264" fmla="*/ 303904 h 599179"/>
              <a:gd name="connsiteX6-265" fmla="*/ 295275 w 295275"/>
              <a:gd name="connsiteY6-266" fmla="*/ 599179 h 599179"/>
              <a:gd name="connsiteX7-267" fmla="*/ 0 w 295275"/>
              <a:gd name="connsiteY7-268" fmla="*/ 599179 h 599179"/>
              <a:gd name="connsiteX8-269" fmla="*/ 0 w 295275"/>
              <a:gd name="connsiteY8-270" fmla="*/ 303904 h 599179"/>
              <a:gd name="connsiteX9-271" fmla="*/ 204540 w 295275"/>
              <a:gd name="connsiteY9-272" fmla="*/ 547 h 599179"/>
              <a:gd name="connsiteX10-273" fmla="*/ 207995 w 295275"/>
              <a:gd name="connsiteY10-274" fmla="*/ 0 h 599179"/>
              <a:gd name="connsiteX0-275" fmla="*/ 207995 w 295275"/>
              <a:gd name="connsiteY0-276" fmla="*/ 0 h 599179"/>
              <a:gd name="connsiteX1-277" fmla="*/ 218480 w 295275"/>
              <a:gd name="connsiteY1-278" fmla="*/ 17025 h 599179"/>
              <a:gd name="connsiteX2-279" fmla="*/ 263922 w 295275"/>
              <a:gd name="connsiteY2-280" fmla="*/ 59952 h 599179"/>
              <a:gd name="connsiteX3-281" fmla="*/ 275967 w 295275"/>
              <a:gd name="connsiteY3-282" fmla="*/ 66705 h 599179"/>
              <a:gd name="connsiteX4-283" fmla="*/ 152376 w 295275"/>
              <a:gd name="connsiteY4-284" fmla="*/ 303904 h 599179"/>
              <a:gd name="connsiteX5-285" fmla="*/ 295275 w 295275"/>
              <a:gd name="connsiteY5-286" fmla="*/ 303904 h 599179"/>
              <a:gd name="connsiteX6-287" fmla="*/ 295275 w 295275"/>
              <a:gd name="connsiteY6-288" fmla="*/ 599179 h 599179"/>
              <a:gd name="connsiteX7-289" fmla="*/ 0 w 295275"/>
              <a:gd name="connsiteY7-290" fmla="*/ 599179 h 599179"/>
              <a:gd name="connsiteX8-291" fmla="*/ 0 w 295275"/>
              <a:gd name="connsiteY8-292" fmla="*/ 303904 h 599179"/>
              <a:gd name="connsiteX9-293" fmla="*/ 207995 w 295275"/>
              <a:gd name="connsiteY9-294" fmla="*/ 0 h 599179"/>
              <a:gd name="connsiteX0-295" fmla="*/ 207995 w 295275"/>
              <a:gd name="connsiteY0-296" fmla="*/ 0 h 599179"/>
              <a:gd name="connsiteX1-297" fmla="*/ 218480 w 295275"/>
              <a:gd name="connsiteY1-298" fmla="*/ 17025 h 599179"/>
              <a:gd name="connsiteX2-299" fmla="*/ 263922 w 295275"/>
              <a:gd name="connsiteY2-300" fmla="*/ 59952 h 599179"/>
              <a:gd name="connsiteX3-301" fmla="*/ 275967 w 295275"/>
              <a:gd name="connsiteY3-302" fmla="*/ 66705 h 599179"/>
              <a:gd name="connsiteX4-303" fmla="*/ 152376 w 295275"/>
              <a:gd name="connsiteY4-304" fmla="*/ 303904 h 599179"/>
              <a:gd name="connsiteX5-305" fmla="*/ 295275 w 295275"/>
              <a:gd name="connsiteY5-306" fmla="*/ 303904 h 599179"/>
              <a:gd name="connsiteX6-307" fmla="*/ 295275 w 295275"/>
              <a:gd name="connsiteY6-308" fmla="*/ 599179 h 599179"/>
              <a:gd name="connsiteX7-309" fmla="*/ 0 w 295275"/>
              <a:gd name="connsiteY7-310" fmla="*/ 599179 h 599179"/>
              <a:gd name="connsiteX8-311" fmla="*/ 0 w 295275"/>
              <a:gd name="connsiteY8-312" fmla="*/ 303904 h 599179"/>
              <a:gd name="connsiteX9-313" fmla="*/ 207995 w 295275"/>
              <a:gd name="connsiteY9-314" fmla="*/ 0 h 599179"/>
              <a:gd name="connsiteX0-315" fmla="*/ 207995 w 295275"/>
              <a:gd name="connsiteY0-316" fmla="*/ 0 h 599179"/>
              <a:gd name="connsiteX1-317" fmla="*/ 218480 w 295275"/>
              <a:gd name="connsiteY1-318" fmla="*/ 17025 h 599179"/>
              <a:gd name="connsiteX2-319" fmla="*/ 263922 w 295275"/>
              <a:gd name="connsiteY2-320" fmla="*/ 59952 h 599179"/>
              <a:gd name="connsiteX3-321" fmla="*/ 275967 w 295275"/>
              <a:gd name="connsiteY3-322" fmla="*/ 66705 h 599179"/>
              <a:gd name="connsiteX4-323" fmla="*/ 152376 w 295275"/>
              <a:gd name="connsiteY4-324" fmla="*/ 303904 h 599179"/>
              <a:gd name="connsiteX5-325" fmla="*/ 295275 w 295275"/>
              <a:gd name="connsiteY5-326" fmla="*/ 303904 h 599179"/>
              <a:gd name="connsiteX6-327" fmla="*/ 295275 w 295275"/>
              <a:gd name="connsiteY6-328" fmla="*/ 599179 h 599179"/>
              <a:gd name="connsiteX7-329" fmla="*/ 0 w 295275"/>
              <a:gd name="connsiteY7-330" fmla="*/ 599179 h 599179"/>
              <a:gd name="connsiteX8-331" fmla="*/ 0 w 295275"/>
              <a:gd name="connsiteY8-332" fmla="*/ 303904 h 599179"/>
              <a:gd name="connsiteX9-333" fmla="*/ 207995 w 295275"/>
              <a:gd name="connsiteY9-334" fmla="*/ 0 h 599179"/>
              <a:gd name="connsiteX0-335" fmla="*/ 207995 w 295275"/>
              <a:gd name="connsiteY0-336" fmla="*/ 0 h 599179"/>
              <a:gd name="connsiteX1-337" fmla="*/ 218480 w 295275"/>
              <a:gd name="connsiteY1-338" fmla="*/ 17025 h 599179"/>
              <a:gd name="connsiteX2-339" fmla="*/ 263922 w 295275"/>
              <a:gd name="connsiteY2-340" fmla="*/ 59952 h 599179"/>
              <a:gd name="connsiteX3-341" fmla="*/ 275967 w 295275"/>
              <a:gd name="connsiteY3-342" fmla="*/ 66705 h 599179"/>
              <a:gd name="connsiteX4-343" fmla="*/ 152376 w 295275"/>
              <a:gd name="connsiteY4-344" fmla="*/ 303904 h 599179"/>
              <a:gd name="connsiteX5-345" fmla="*/ 295275 w 295275"/>
              <a:gd name="connsiteY5-346" fmla="*/ 303904 h 599179"/>
              <a:gd name="connsiteX6-347" fmla="*/ 295275 w 295275"/>
              <a:gd name="connsiteY6-348" fmla="*/ 599179 h 599179"/>
              <a:gd name="connsiteX7-349" fmla="*/ 0 w 295275"/>
              <a:gd name="connsiteY7-350" fmla="*/ 599179 h 599179"/>
              <a:gd name="connsiteX8-351" fmla="*/ 0 w 295275"/>
              <a:gd name="connsiteY8-352" fmla="*/ 303904 h 599179"/>
              <a:gd name="connsiteX9-353" fmla="*/ 207995 w 295275"/>
              <a:gd name="connsiteY9-354" fmla="*/ 0 h 599179"/>
              <a:gd name="connsiteX0-355" fmla="*/ 207995 w 295275"/>
              <a:gd name="connsiteY0-356" fmla="*/ 0 h 599179"/>
              <a:gd name="connsiteX1-357" fmla="*/ 218480 w 295275"/>
              <a:gd name="connsiteY1-358" fmla="*/ 17025 h 599179"/>
              <a:gd name="connsiteX2-359" fmla="*/ 263922 w 295275"/>
              <a:gd name="connsiteY2-360" fmla="*/ 59952 h 599179"/>
              <a:gd name="connsiteX3-361" fmla="*/ 275967 w 295275"/>
              <a:gd name="connsiteY3-362" fmla="*/ 66705 h 599179"/>
              <a:gd name="connsiteX4-363" fmla="*/ 152376 w 295275"/>
              <a:gd name="connsiteY4-364" fmla="*/ 303904 h 599179"/>
              <a:gd name="connsiteX5-365" fmla="*/ 295275 w 295275"/>
              <a:gd name="connsiteY5-366" fmla="*/ 303904 h 599179"/>
              <a:gd name="connsiteX6-367" fmla="*/ 295275 w 295275"/>
              <a:gd name="connsiteY6-368" fmla="*/ 599179 h 599179"/>
              <a:gd name="connsiteX7-369" fmla="*/ 0 w 295275"/>
              <a:gd name="connsiteY7-370" fmla="*/ 599179 h 599179"/>
              <a:gd name="connsiteX8-371" fmla="*/ 0 w 295275"/>
              <a:gd name="connsiteY8-372" fmla="*/ 303904 h 599179"/>
              <a:gd name="connsiteX9-373" fmla="*/ 207995 w 295275"/>
              <a:gd name="connsiteY9-374" fmla="*/ 0 h 599179"/>
              <a:gd name="connsiteX0-375" fmla="*/ 207995 w 295275"/>
              <a:gd name="connsiteY0-376" fmla="*/ 0 h 599179"/>
              <a:gd name="connsiteX1-377" fmla="*/ 218480 w 295275"/>
              <a:gd name="connsiteY1-378" fmla="*/ 17025 h 599179"/>
              <a:gd name="connsiteX2-379" fmla="*/ 263922 w 295275"/>
              <a:gd name="connsiteY2-380" fmla="*/ 59952 h 599179"/>
              <a:gd name="connsiteX3-381" fmla="*/ 275967 w 295275"/>
              <a:gd name="connsiteY3-382" fmla="*/ 66705 h 599179"/>
              <a:gd name="connsiteX4-383" fmla="*/ 152376 w 295275"/>
              <a:gd name="connsiteY4-384" fmla="*/ 303904 h 599179"/>
              <a:gd name="connsiteX5-385" fmla="*/ 295275 w 295275"/>
              <a:gd name="connsiteY5-386" fmla="*/ 303904 h 599179"/>
              <a:gd name="connsiteX6-387" fmla="*/ 295275 w 295275"/>
              <a:gd name="connsiteY6-388" fmla="*/ 599179 h 599179"/>
              <a:gd name="connsiteX7-389" fmla="*/ 0 w 295275"/>
              <a:gd name="connsiteY7-390" fmla="*/ 599179 h 599179"/>
              <a:gd name="connsiteX8-391" fmla="*/ 0 w 295275"/>
              <a:gd name="connsiteY8-392" fmla="*/ 303904 h 599179"/>
              <a:gd name="connsiteX9-393" fmla="*/ 207995 w 295275"/>
              <a:gd name="connsiteY9-394" fmla="*/ 0 h 599179"/>
              <a:gd name="connsiteX0-395" fmla="*/ 207995 w 295275"/>
              <a:gd name="connsiteY0-396" fmla="*/ 0 h 599179"/>
              <a:gd name="connsiteX1-397" fmla="*/ 218480 w 295275"/>
              <a:gd name="connsiteY1-398" fmla="*/ 17025 h 599179"/>
              <a:gd name="connsiteX2-399" fmla="*/ 263922 w 295275"/>
              <a:gd name="connsiteY2-400" fmla="*/ 59952 h 599179"/>
              <a:gd name="connsiteX3-401" fmla="*/ 275967 w 295275"/>
              <a:gd name="connsiteY3-402" fmla="*/ 66705 h 599179"/>
              <a:gd name="connsiteX4-403" fmla="*/ 152376 w 295275"/>
              <a:gd name="connsiteY4-404" fmla="*/ 303904 h 599179"/>
              <a:gd name="connsiteX5-405" fmla="*/ 295275 w 295275"/>
              <a:gd name="connsiteY5-406" fmla="*/ 303904 h 599179"/>
              <a:gd name="connsiteX6-407" fmla="*/ 295275 w 295275"/>
              <a:gd name="connsiteY6-408" fmla="*/ 599179 h 599179"/>
              <a:gd name="connsiteX7-409" fmla="*/ 0 w 295275"/>
              <a:gd name="connsiteY7-410" fmla="*/ 599179 h 599179"/>
              <a:gd name="connsiteX8-411" fmla="*/ 0 w 295275"/>
              <a:gd name="connsiteY8-412" fmla="*/ 303904 h 599179"/>
              <a:gd name="connsiteX9-413" fmla="*/ 207995 w 295275"/>
              <a:gd name="connsiteY9-414" fmla="*/ 0 h 599179"/>
              <a:gd name="connsiteX0-415" fmla="*/ 207995 w 295275"/>
              <a:gd name="connsiteY0-416" fmla="*/ 0 h 599179"/>
              <a:gd name="connsiteX1-417" fmla="*/ 218480 w 295275"/>
              <a:gd name="connsiteY1-418" fmla="*/ 17025 h 599179"/>
              <a:gd name="connsiteX2-419" fmla="*/ 263922 w 295275"/>
              <a:gd name="connsiteY2-420" fmla="*/ 59952 h 599179"/>
              <a:gd name="connsiteX3-421" fmla="*/ 275967 w 295275"/>
              <a:gd name="connsiteY3-422" fmla="*/ 66705 h 599179"/>
              <a:gd name="connsiteX4-423" fmla="*/ 152376 w 295275"/>
              <a:gd name="connsiteY4-424" fmla="*/ 303904 h 599179"/>
              <a:gd name="connsiteX5-425" fmla="*/ 295275 w 295275"/>
              <a:gd name="connsiteY5-426" fmla="*/ 303904 h 599179"/>
              <a:gd name="connsiteX6-427" fmla="*/ 295275 w 295275"/>
              <a:gd name="connsiteY6-428" fmla="*/ 599179 h 599179"/>
              <a:gd name="connsiteX7-429" fmla="*/ 0 w 295275"/>
              <a:gd name="connsiteY7-430" fmla="*/ 599179 h 599179"/>
              <a:gd name="connsiteX8-431" fmla="*/ 0 w 295275"/>
              <a:gd name="connsiteY8-432" fmla="*/ 334942 h 599179"/>
              <a:gd name="connsiteX9-433" fmla="*/ 207995 w 295275"/>
              <a:gd name="connsiteY9-434" fmla="*/ 0 h 599179"/>
              <a:gd name="connsiteX0-435" fmla="*/ 207995 w 295275"/>
              <a:gd name="connsiteY0-436" fmla="*/ 0 h 599179"/>
              <a:gd name="connsiteX1-437" fmla="*/ 218480 w 295275"/>
              <a:gd name="connsiteY1-438" fmla="*/ 17025 h 599179"/>
              <a:gd name="connsiteX2-439" fmla="*/ 263922 w 295275"/>
              <a:gd name="connsiteY2-440" fmla="*/ 59952 h 599179"/>
              <a:gd name="connsiteX3-441" fmla="*/ 275967 w 295275"/>
              <a:gd name="connsiteY3-442" fmla="*/ 66705 h 599179"/>
              <a:gd name="connsiteX4-443" fmla="*/ 152376 w 295275"/>
              <a:gd name="connsiteY4-444" fmla="*/ 303904 h 599179"/>
              <a:gd name="connsiteX5-445" fmla="*/ 295275 w 295275"/>
              <a:gd name="connsiteY5-446" fmla="*/ 303904 h 599179"/>
              <a:gd name="connsiteX6-447" fmla="*/ 295275 w 295275"/>
              <a:gd name="connsiteY6-448" fmla="*/ 599179 h 599179"/>
              <a:gd name="connsiteX7-449" fmla="*/ 0 w 295275"/>
              <a:gd name="connsiteY7-450" fmla="*/ 599179 h 599179"/>
              <a:gd name="connsiteX8-451" fmla="*/ 0 w 295275"/>
              <a:gd name="connsiteY8-452" fmla="*/ 334942 h 599179"/>
              <a:gd name="connsiteX9-453" fmla="*/ 207995 w 295275"/>
              <a:gd name="connsiteY9-454" fmla="*/ 0 h 599179"/>
              <a:gd name="connsiteX0-455" fmla="*/ 207995 w 295275"/>
              <a:gd name="connsiteY0-456" fmla="*/ 0 h 599179"/>
              <a:gd name="connsiteX1-457" fmla="*/ 218480 w 295275"/>
              <a:gd name="connsiteY1-458" fmla="*/ 17025 h 599179"/>
              <a:gd name="connsiteX2-459" fmla="*/ 263922 w 295275"/>
              <a:gd name="connsiteY2-460" fmla="*/ 59952 h 599179"/>
              <a:gd name="connsiteX3-461" fmla="*/ 275967 w 295275"/>
              <a:gd name="connsiteY3-462" fmla="*/ 66705 h 599179"/>
              <a:gd name="connsiteX4-463" fmla="*/ 152376 w 295275"/>
              <a:gd name="connsiteY4-464" fmla="*/ 303904 h 599179"/>
              <a:gd name="connsiteX5-465" fmla="*/ 295275 w 295275"/>
              <a:gd name="connsiteY5-466" fmla="*/ 303904 h 599179"/>
              <a:gd name="connsiteX6-467" fmla="*/ 295275 w 295275"/>
              <a:gd name="connsiteY6-468" fmla="*/ 599179 h 599179"/>
              <a:gd name="connsiteX7-469" fmla="*/ 0 w 295275"/>
              <a:gd name="connsiteY7-470" fmla="*/ 599179 h 599179"/>
              <a:gd name="connsiteX8-471" fmla="*/ 0 w 295275"/>
              <a:gd name="connsiteY8-472" fmla="*/ 334942 h 599179"/>
              <a:gd name="connsiteX9-473" fmla="*/ 207995 w 295275"/>
              <a:gd name="connsiteY9-474" fmla="*/ 0 h 599179"/>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295275" h="599179">
                <a:moveTo>
                  <a:pt x="207995" y="0"/>
                </a:moveTo>
                <a:lnTo>
                  <a:pt x="218480" y="17025"/>
                </a:lnTo>
                <a:cubicBezTo>
                  <a:pt x="231034" y="32364"/>
                  <a:pt x="246314" y="46986"/>
                  <a:pt x="263922" y="59952"/>
                </a:cubicBezTo>
                <a:lnTo>
                  <a:pt x="275967" y="66705"/>
                </a:lnTo>
                <a:cubicBezTo>
                  <a:pt x="274744" y="66607"/>
                  <a:pt x="166924" y="148026"/>
                  <a:pt x="152376" y="303904"/>
                </a:cubicBezTo>
                <a:lnTo>
                  <a:pt x="295275" y="303904"/>
                </a:lnTo>
                <a:lnTo>
                  <a:pt x="295275" y="599179"/>
                </a:lnTo>
                <a:lnTo>
                  <a:pt x="0" y="599179"/>
                </a:lnTo>
                <a:lnTo>
                  <a:pt x="0" y="334942"/>
                </a:lnTo>
                <a:cubicBezTo>
                  <a:pt x="10368" y="113589"/>
                  <a:pt x="207637" y="2353"/>
                  <a:pt x="207995" y="0"/>
                </a:cubicBezTo>
                <a:close/>
              </a:path>
            </a:pathLst>
          </a:custGeom>
          <a:solidFill>
            <a:srgbClr val="81AFE0">
              <a:alpha val="35000"/>
            </a:srgbClr>
          </a:solidFill>
          <a:ln w="31750" cap="rnd">
            <a:noFill/>
            <a:round/>
          </a:ln>
        </p:spPr>
        <p:style>
          <a:lnRef idx="2">
            <a:srgbClr val="81AFE0">
              <a:shade val="50000"/>
            </a:srgbClr>
          </a:lnRef>
          <a:fillRef idx="1">
            <a:srgbClr val="81AFE0"/>
          </a:fillRef>
          <a:effectRef idx="0">
            <a:srgbClr val="81AFE0"/>
          </a:effectRef>
          <a:fontRef idx="minor">
            <a:sysClr val="window" lastClr="FFFFFF"/>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latin typeface="Arial" pitchFamily="34" charset="0"/>
              <a:ea typeface="微软雅黑" panose="020b0503020204020204" pitchFamily="34" charset="-122"/>
            </a:endParaRPr>
          </a:p>
        </p:txBody>
      </p:sp>
      <p:sp>
        <p:nvSpPr>
          <p:cNvPr id="15" name="任意多边形: 形状 14"/>
          <p:cNvSpPr>
            <a:spLocks noChangeAspect="1"/>
          </p:cNvSpPr>
          <p:nvPr>
            <p:custDataLst>
              <p:tags r:id="rId6"/>
            </p:custDataLst>
          </p:nvPr>
        </p:nvSpPr>
        <p:spPr>
          <a:xfrm rot="10800000">
            <a:off x="10997345" y="776896"/>
            <a:ext cx="282076" cy="572396"/>
          </a:xfrm>
          <a:custGeom>
            <a:gdLst>
              <a:gd name="connsiteX0" fmla="*/ 207995 w 295275"/>
              <a:gd name="connsiteY0" fmla="*/ 0 h 599179"/>
              <a:gd name="connsiteX1" fmla="*/ 218480 w 295275"/>
              <a:gd name="connsiteY1" fmla="*/ 17025 h 599179"/>
              <a:gd name="connsiteX2" fmla="*/ 263922 w 295275"/>
              <a:gd name="connsiteY2" fmla="*/ 59952 h 599179"/>
              <a:gd name="connsiteX3" fmla="*/ 275967 w 295275"/>
              <a:gd name="connsiteY3" fmla="*/ 66705 h 599179"/>
              <a:gd name="connsiteX4" fmla="*/ 258864 w 295275"/>
              <a:gd name="connsiteY4" fmla="*/ 77309 h 599179"/>
              <a:gd name="connsiteX5" fmla="*/ 164932 w 295275"/>
              <a:gd name="connsiteY5" fmla="*/ 229252 h 599179"/>
              <a:gd name="connsiteX6" fmla="*/ 145322 w 295275"/>
              <a:gd name="connsiteY6" fmla="*/ 303904 h 599179"/>
              <a:gd name="connsiteX7" fmla="*/ 295275 w 295275"/>
              <a:gd name="connsiteY7" fmla="*/ 303904 h 599179"/>
              <a:gd name="connsiteX8" fmla="*/ 295275 w 295275"/>
              <a:gd name="connsiteY8" fmla="*/ 599179 h 599179"/>
              <a:gd name="connsiteX9" fmla="*/ 0 w 295275"/>
              <a:gd name="connsiteY9" fmla="*/ 599179 h 599179"/>
              <a:gd name="connsiteX10" fmla="*/ 0 w 295275"/>
              <a:gd name="connsiteY10" fmla="*/ 303904 h 599179"/>
              <a:gd name="connsiteX11" fmla="*/ 5952 w 295275"/>
              <a:gd name="connsiteY11" fmla="*/ 269304 h 599179"/>
              <a:gd name="connsiteX12" fmla="*/ 204540 w 295275"/>
              <a:gd name="connsiteY12" fmla="*/ 547 h 599179"/>
              <a:gd name="connsiteX0-1" fmla="*/ 207995 w 295275"/>
              <a:gd name="connsiteY0-2" fmla="*/ 0 h 599179"/>
              <a:gd name="connsiteX1-3" fmla="*/ 218480 w 295275"/>
              <a:gd name="connsiteY1-4" fmla="*/ 17025 h 599179"/>
              <a:gd name="connsiteX2-5" fmla="*/ 263922 w 295275"/>
              <a:gd name="connsiteY2-6" fmla="*/ 59952 h 599179"/>
              <a:gd name="connsiteX3-7" fmla="*/ 275967 w 295275"/>
              <a:gd name="connsiteY3-8" fmla="*/ 66705 h 599179"/>
              <a:gd name="connsiteX4-9" fmla="*/ 258864 w 295275"/>
              <a:gd name="connsiteY4-10" fmla="*/ 77309 h 599179"/>
              <a:gd name="connsiteX5-11" fmla="*/ 164932 w 295275"/>
              <a:gd name="connsiteY5-12" fmla="*/ 229252 h 599179"/>
              <a:gd name="connsiteX6-13" fmla="*/ 152376 w 295275"/>
              <a:gd name="connsiteY6-14" fmla="*/ 303904 h 599179"/>
              <a:gd name="connsiteX7-15" fmla="*/ 295275 w 295275"/>
              <a:gd name="connsiteY7-16" fmla="*/ 303904 h 599179"/>
              <a:gd name="connsiteX8-17" fmla="*/ 295275 w 295275"/>
              <a:gd name="connsiteY8-18" fmla="*/ 599179 h 599179"/>
              <a:gd name="connsiteX9-19" fmla="*/ 0 w 295275"/>
              <a:gd name="connsiteY9-20" fmla="*/ 599179 h 599179"/>
              <a:gd name="connsiteX10-21" fmla="*/ 0 w 295275"/>
              <a:gd name="connsiteY10-22" fmla="*/ 303904 h 599179"/>
              <a:gd name="connsiteX11-23" fmla="*/ 5952 w 295275"/>
              <a:gd name="connsiteY11-24" fmla="*/ 269304 h 599179"/>
              <a:gd name="connsiteX12-25" fmla="*/ 204540 w 295275"/>
              <a:gd name="connsiteY12-26" fmla="*/ 547 h 599179"/>
              <a:gd name="connsiteX13" fmla="*/ 207995 w 295275"/>
              <a:gd name="connsiteY13" fmla="*/ 0 h 599179"/>
              <a:gd name="connsiteX0-27" fmla="*/ 207995 w 295275"/>
              <a:gd name="connsiteY0-28" fmla="*/ 0 h 599179"/>
              <a:gd name="connsiteX1-29" fmla="*/ 218480 w 295275"/>
              <a:gd name="connsiteY1-30" fmla="*/ 17025 h 599179"/>
              <a:gd name="connsiteX2-31" fmla="*/ 263922 w 295275"/>
              <a:gd name="connsiteY2-32" fmla="*/ 59952 h 599179"/>
              <a:gd name="connsiteX3-33" fmla="*/ 275967 w 295275"/>
              <a:gd name="connsiteY3-34" fmla="*/ 66705 h 599179"/>
              <a:gd name="connsiteX4-35" fmla="*/ 258864 w 295275"/>
              <a:gd name="connsiteY4-36" fmla="*/ 77309 h 599179"/>
              <a:gd name="connsiteX5-37" fmla="*/ 164932 w 295275"/>
              <a:gd name="connsiteY5-38" fmla="*/ 229252 h 599179"/>
              <a:gd name="connsiteX6-39" fmla="*/ 152376 w 295275"/>
              <a:gd name="connsiteY6-40" fmla="*/ 303904 h 599179"/>
              <a:gd name="connsiteX7-41" fmla="*/ 295275 w 295275"/>
              <a:gd name="connsiteY7-42" fmla="*/ 303904 h 599179"/>
              <a:gd name="connsiteX8-43" fmla="*/ 295275 w 295275"/>
              <a:gd name="connsiteY8-44" fmla="*/ 599179 h 599179"/>
              <a:gd name="connsiteX9-45" fmla="*/ 0 w 295275"/>
              <a:gd name="connsiteY9-46" fmla="*/ 599179 h 599179"/>
              <a:gd name="connsiteX10-47" fmla="*/ 0 w 295275"/>
              <a:gd name="connsiteY10-48" fmla="*/ 303904 h 599179"/>
              <a:gd name="connsiteX11-49" fmla="*/ 5952 w 295275"/>
              <a:gd name="connsiteY11-50" fmla="*/ 269304 h 599179"/>
              <a:gd name="connsiteX12-51" fmla="*/ 204540 w 295275"/>
              <a:gd name="connsiteY12-52" fmla="*/ 547 h 599179"/>
              <a:gd name="connsiteX13-53" fmla="*/ 207995 w 295275"/>
              <a:gd name="connsiteY13-54" fmla="*/ 0 h 599179"/>
              <a:gd name="connsiteX0-55" fmla="*/ 207995 w 295275"/>
              <a:gd name="connsiteY0-56" fmla="*/ 0 h 599179"/>
              <a:gd name="connsiteX1-57" fmla="*/ 218480 w 295275"/>
              <a:gd name="connsiteY1-58" fmla="*/ 17025 h 599179"/>
              <a:gd name="connsiteX2-59" fmla="*/ 263922 w 295275"/>
              <a:gd name="connsiteY2-60" fmla="*/ 59952 h 599179"/>
              <a:gd name="connsiteX3-61" fmla="*/ 275967 w 295275"/>
              <a:gd name="connsiteY3-62" fmla="*/ 66705 h 599179"/>
              <a:gd name="connsiteX4-63" fmla="*/ 258864 w 295275"/>
              <a:gd name="connsiteY4-64" fmla="*/ 77309 h 599179"/>
              <a:gd name="connsiteX5-65" fmla="*/ 164932 w 295275"/>
              <a:gd name="connsiteY5-66" fmla="*/ 229252 h 599179"/>
              <a:gd name="connsiteX6-67" fmla="*/ 152376 w 295275"/>
              <a:gd name="connsiteY6-68" fmla="*/ 303904 h 599179"/>
              <a:gd name="connsiteX7-69" fmla="*/ 295275 w 295275"/>
              <a:gd name="connsiteY7-70" fmla="*/ 303904 h 599179"/>
              <a:gd name="connsiteX8-71" fmla="*/ 295275 w 295275"/>
              <a:gd name="connsiteY8-72" fmla="*/ 599179 h 599179"/>
              <a:gd name="connsiteX9-73" fmla="*/ 0 w 295275"/>
              <a:gd name="connsiteY9-74" fmla="*/ 599179 h 599179"/>
              <a:gd name="connsiteX10-75" fmla="*/ 0 w 295275"/>
              <a:gd name="connsiteY10-76" fmla="*/ 303904 h 599179"/>
              <a:gd name="connsiteX11-77" fmla="*/ 5952 w 295275"/>
              <a:gd name="connsiteY11-78" fmla="*/ 269304 h 599179"/>
              <a:gd name="connsiteX12-79" fmla="*/ 204540 w 295275"/>
              <a:gd name="connsiteY12-80" fmla="*/ 547 h 599179"/>
              <a:gd name="connsiteX13-81" fmla="*/ 207995 w 295275"/>
              <a:gd name="connsiteY13-82" fmla="*/ 0 h 599179"/>
              <a:gd name="connsiteX0-83" fmla="*/ 207995 w 295275"/>
              <a:gd name="connsiteY0-84" fmla="*/ 0 h 599179"/>
              <a:gd name="connsiteX1-85" fmla="*/ 218480 w 295275"/>
              <a:gd name="connsiteY1-86" fmla="*/ 17025 h 599179"/>
              <a:gd name="connsiteX2-87" fmla="*/ 263922 w 295275"/>
              <a:gd name="connsiteY2-88" fmla="*/ 59952 h 599179"/>
              <a:gd name="connsiteX3-89" fmla="*/ 275967 w 295275"/>
              <a:gd name="connsiteY3-90" fmla="*/ 66705 h 599179"/>
              <a:gd name="connsiteX4-91" fmla="*/ 258864 w 295275"/>
              <a:gd name="connsiteY4-92" fmla="*/ 77309 h 599179"/>
              <a:gd name="connsiteX5-93" fmla="*/ 152376 w 295275"/>
              <a:gd name="connsiteY5-94" fmla="*/ 303904 h 599179"/>
              <a:gd name="connsiteX6-95" fmla="*/ 295275 w 295275"/>
              <a:gd name="connsiteY6-96" fmla="*/ 303904 h 599179"/>
              <a:gd name="connsiteX7-97" fmla="*/ 295275 w 295275"/>
              <a:gd name="connsiteY7-98" fmla="*/ 599179 h 599179"/>
              <a:gd name="connsiteX8-99" fmla="*/ 0 w 295275"/>
              <a:gd name="connsiteY8-100" fmla="*/ 599179 h 599179"/>
              <a:gd name="connsiteX9-101" fmla="*/ 0 w 295275"/>
              <a:gd name="connsiteY9-102" fmla="*/ 303904 h 599179"/>
              <a:gd name="connsiteX10-103" fmla="*/ 5952 w 295275"/>
              <a:gd name="connsiteY10-104" fmla="*/ 269304 h 599179"/>
              <a:gd name="connsiteX11-105" fmla="*/ 204540 w 295275"/>
              <a:gd name="connsiteY11-106" fmla="*/ 547 h 599179"/>
              <a:gd name="connsiteX12-107" fmla="*/ 207995 w 295275"/>
              <a:gd name="connsiteY12-108" fmla="*/ 0 h 599179"/>
              <a:gd name="connsiteX0-109" fmla="*/ 207995 w 295275"/>
              <a:gd name="connsiteY0-110" fmla="*/ 0 h 599179"/>
              <a:gd name="connsiteX1-111" fmla="*/ 218480 w 295275"/>
              <a:gd name="connsiteY1-112" fmla="*/ 17025 h 599179"/>
              <a:gd name="connsiteX2-113" fmla="*/ 263922 w 295275"/>
              <a:gd name="connsiteY2-114" fmla="*/ 59952 h 599179"/>
              <a:gd name="connsiteX3-115" fmla="*/ 275967 w 295275"/>
              <a:gd name="connsiteY3-116" fmla="*/ 66705 h 599179"/>
              <a:gd name="connsiteX4-117" fmla="*/ 258864 w 295275"/>
              <a:gd name="connsiteY4-118" fmla="*/ 77309 h 599179"/>
              <a:gd name="connsiteX5-119" fmla="*/ 152376 w 295275"/>
              <a:gd name="connsiteY5-120" fmla="*/ 303904 h 599179"/>
              <a:gd name="connsiteX6-121" fmla="*/ 295275 w 295275"/>
              <a:gd name="connsiteY6-122" fmla="*/ 303904 h 599179"/>
              <a:gd name="connsiteX7-123" fmla="*/ 295275 w 295275"/>
              <a:gd name="connsiteY7-124" fmla="*/ 599179 h 599179"/>
              <a:gd name="connsiteX8-125" fmla="*/ 0 w 295275"/>
              <a:gd name="connsiteY8-126" fmla="*/ 599179 h 599179"/>
              <a:gd name="connsiteX9-127" fmla="*/ 0 w 295275"/>
              <a:gd name="connsiteY9-128" fmla="*/ 303904 h 599179"/>
              <a:gd name="connsiteX10-129" fmla="*/ 5952 w 295275"/>
              <a:gd name="connsiteY10-130" fmla="*/ 269304 h 599179"/>
              <a:gd name="connsiteX11-131" fmla="*/ 204540 w 295275"/>
              <a:gd name="connsiteY11-132" fmla="*/ 547 h 599179"/>
              <a:gd name="connsiteX12-133" fmla="*/ 207995 w 295275"/>
              <a:gd name="connsiteY12-134" fmla="*/ 0 h 599179"/>
              <a:gd name="connsiteX0-135" fmla="*/ 207995 w 295275"/>
              <a:gd name="connsiteY0-136" fmla="*/ 0 h 599179"/>
              <a:gd name="connsiteX1-137" fmla="*/ 218480 w 295275"/>
              <a:gd name="connsiteY1-138" fmla="*/ 17025 h 599179"/>
              <a:gd name="connsiteX2-139" fmla="*/ 263922 w 295275"/>
              <a:gd name="connsiteY2-140" fmla="*/ 59952 h 599179"/>
              <a:gd name="connsiteX3-141" fmla="*/ 275967 w 295275"/>
              <a:gd name="connsiteY3-142" fmla="*/ 66705 h 599179"/>
              <a:gd name="connsiteX4-143" fmla="*/ 152376 w 295275"/>
              <a:gd name="connsiteY4-144" fmla="*/ 303904 h 599179"/>
              <a:gd name="connsiteX5-145" fmla="*/ 295275 w 295275"/>
              <a:gd name="connsiteY5-146" fmla="*/ 303904 h 599179"/>
              <a:gd name="connsiteX6-147" fmla="*/ 295275 w 295275"/>
              <a:gd name="connsiteY6-148" fmla="*/ 599179 h 599179"/>
              <a:gd name="connsiteX7-149" fmla="*/ 0 w 295275"/>
              <a:gd name="connsiteY7-150" fmla="*/ 599179 h 599179"/>
              <a:gd name="connsiteX8-151" fmla="*/ 0 w 295275"/>
              <a:gd name="connsiteY8-152" fmla="*/ 303904 h 599179"/>
              <a:gd name="connsiteX9-153" fmla="*/ 5952 w 295275"/>
              <a:gd name="connsiteY9-154" fmla="*/ 269304 h 599179"/>
              <a:gd name="connsiteX10-155" fmla="*/ 204540 w 295275"/>
              <a:gd name="connsiteY10-156" fmla="*/ 547 h 599179"/>
              <a:gd name="connsiteX11-157" fmla="*/ 207995 w 295275"/>
              <a:gd name="connsiteY11-158" fmla="*/ 0 h 599179"/>
              <a:gd name="connsiteX0-159" fmla="*/ 207995 w 295275"/>
              <a:gd name="connsiteY0-160" fmla="*/ 0 h 599179"/>
              <a:gd name="connsiteX1-161" fmla="*/ 218480 w 295275"/>
              <a:gd name="connsiteY1-162" fmla="*/ 17025 h 599179"/>
              <a:gd name="connsiteX2-163" fmla="*/ 263922 w 295275"/>
              <a:gd name="connsiteY2-164" fmla="*/ 59952 h 599179"/>
              <a:gd name="connsiteX3-165" fmla="*/ 275967 w 295275"/>
              <a:gd name="connsiteY3-166" fmla="*/ 66705 h 599179"/>
              <a:gd name="connsiteX4-167" fmla="*/ 152376 w 295275"/>
              <a:gd name="connsiteY4-168" fmla="*/ 303904 h 599179"/>
              <a:gd name="connsiteX5-169" fmla="*/ 295275 w 295275"/>
              <a:gd name="connsiteY5-170" fmla="*/ 303904 h 599179"/>
              <a:gd name="connsiteX6-171" fmla="*/ 295275 w 295275"/>
              <a:gd name="connsiteY6-172" fmla="*/ 599179 h 599179"/>
              <a:gd name="connsiteX7-173" fmla="*/ 0 w 295275"/>
              <a:gd name="connsiteY7-174" fmla="*/ 599179 h 599179"/>
              <a:gd name="connsiteX8-175" fmla="*/ 0 w 295275"/>
              <a:gd name="connsiteY8-176" fmla="*/ 303904 h 599179"/>
              <a:gd name="connsiteX9-177" fmla="*/ 5952 w 295275"/>
              <a:gd name="connsiteY9-178" fmla="*/ 269304 h 599179"/>
              <a:gd name="connsiteX10-179" fmla="*/ 204540 w 295275"/>
              <a:gd name="connsiteY10-180" fmla="*/ 547 h 599179"/>
              <a:gd name="connsiteX11-181" fmla="*/ 207995 w 295275"/>
              <a:gd name="connsiteY11-182" fmla="*/ 0 h 599179"/>
              <a:gd name="connsiteX0-183" fmla="*/ 207995 w 295275"/>
              <a:gd name="connsiteY0-184" fmla="*/ 0 h 599179"/>
              <a:gd name="connsiteX1-185" fmla="*/ 218480 w 295275"/>
              <a:gd name="connsiteY1-186" fmla="*/ 17025 h 599179"/>
              <a:gd name="connsiteX2-187" fmla="*/ 263922 w 295275"/>
              <a:gd name="connsiteY2-188" fmla="*/ 59952 h 599179"/>
              <a:gd name="connsiteX3-189" fmla="*/ 275967 w 295275"/>
              <a:gd name="connsiteY3-190" fmla="*/ 66705 h 599179"/>
              <a:gd name="connsiteX4-191" fmla="*/ 152376 w 295275"/>
              <a:gd name="connsiteY4-192" fmla="*/ 303904 h 599179"/>
              <a:gd name="connsiteX5-193" fmla="*/ 295275 w 295275"/>
              <a:gd name="connsiteY5-194" fmla="*/ 303904 h 599179"/>
              <a:gd name="connsiteX6-195" fmla="*/ 295275 w 295275"/>
              <a:gd name="connsiteY6-196" fmla="*/ 599179 h 599179"/>
              <a:gd name="connsiteX7-197" fmla="*/ 0 w 295275"/>
              <a:gd name="connsiteY7-198" fmla="*/ 599179 h 599179"/>
              <a:gd name="connsiteX8-199" fmla="*/ 0 w 295275"/>
              <a:gd name="connsiteY8-200" fmla="*/ 303904 h 599179"/>
              <a:gd name="connsiteX9-201" fmla="*/ 5952 w 295275"/>
              <a:gd name="connsiteY9-202" fmla="*/ 269304 h 599179"/>
              <a:gd name="connsiteX10-203" fmla="*/ 204540 w 295275"/>
              <a:gd name="connsiteY10-204" fmla="*/ 547 h 599179"/>
              <a:gd name="connsiteX11-205" fmla="*/ 207995 w 295275"/>
              <a:gd name="connsiteY11-206" fmla="*/ 0 h 599179"/>
              <a:gd name="connsiteX0-207" fmla="*/ 207995 w 295275"/>
              <a:gd name="connsiteY0-208" fmla="*/ 0 h 599179"/>
              <a:gd name="connsiteX1-209" fmla="*/ 218480 w 295275"/>
              <a:gd name="connsiteY1-210" fmla="*/ 17025 h 599179"/>
              <a:gd name="connsiteX2-211" fmla="*/ 263922 w 295275"/>
              <a:gd name="connsiteY2-212" fmla="*/ 59952 h 599179"/>
              <a:gd name="connsiteX3-213" fmla="*/ 275967 w 295275"/>
              <a:gd name="connsiteY3-214" fmla="*/ 66705 h 599179"/>
              <a:gd name="connsiteX4-215" fmla="*/ 152376 w 295275"/>
              <a:gd name="connsiteY4-216" fmla="*/ 303904 h 599179"/>
              <a:gd name="connsiteX5-217" fmla="*/ 295275 w 295275"/>
              <a:gd name="connsiteY5-218" fmla="*/ 303904 h 599179"/>
              <a:gd name="connsiteX6-219" fmla="*/ 295275 w 295275"/>
              <a:gd name="connsiteY6-220" fmla="*/ 599179 h 599179"/>
              <a:gd name="connsiteX7-221" fmla="*/ 0 w 295275"/>
              <a:gd name="connsiteY7-222" fmla="*/ 599179 h 599179"/>
              <a:gd name="connsiteX8-223" fmla="*/ 0 w 295275"/>
              <a:gd name="connsiteY8-224" fmla="*/ 303904 h 599179"/>
              <a:gd name="connsiteX9-225" fmla="*/ 5952 w 295275"/>
              <a:gd name="connsiteY9-226" fmla="*/ 269304 h 599179"/>
              <a:gd name="connsiteX10-227" fmla="*/ 204540 w 295275"/>
              <a:gd name="connsiteY10-228" fmla="*/ 547 h 599179"/>
              <a:gd name="connsiteX11-229" fmla="*/ 207995 w 295275"/>
              <a:gd name="connsiteY11-230" fmla="*/ 0 h 599179"/>
              <a:gd name="connsiteX0-231" fmla="*/ 207995 w 295275"/>
              <a:gd name="connsiteY0-232" fmla="*/ 0 h 599179"/>
              <a:gd name="connsiteX1-233" fmla="*/ 218480 w 295275"/>
              <a:gd name="connsiteY1-234" fmla="*/ 17025 h 599179"/>
              <a:gd name="connsiteX2-235" fmla="*/ 263922 w 295275"/>
              <a:gd name="connsiteY2-236" fmla="*/ 59952 h 599179"/>
              <a:gd name="connsiteX3-237" fmla="*/ 275967 w 295275"/>
              <a:gd name="connsiteY3-238" fmla="*/ 66705 h 599179"/>
              <a:gd name="connsiteX4-239" fmla="*/ 152376 w 295275"/>
              <a:gd name="connsiteY4-240" fmla="*/ 303904 h 599179"/>
              <a:gd name="connsiteX5-241" fmla="*/ 295275 w 295275"/>
              <a:gd name="connsiteY5-242" fmla="*/ 303904 h 599179"/>
              <a:gd name="connsiteX6-243" fmla="*/ 295275 w 295275"/>
              <a:gd name="connsiteY6-244" fmla="*/ 599179 h 599179"/>
              <a:gd name="connsiteX7-245" fmla="*/ 0 w 295275"/>
              <a:gd name="connsiteY7-246" fmla="*/ 599179 h 599179"/>
              <a:gd name="connsiteX8-247" fmla="*/ 0 w 295275"/>
              <a:gd name="connsiteY8-248" fmla="*/ 303904 h 599179"/>
              <a:gd name="connsiteX9-249" fmla="*/ 204540 w 295275"/>
              <a:gd name="connsiteY9-250" fmla="*/ 547 h 599179"/>
              <a:gd name="connsiteX10-251" fmla="*/ 207995 w 295275"/>
              <a:gd name="connsiteY10-252" fmla="*/ 0 h 599179"/>
              <a:gd name="connsiteX0-253" fmla="*/ 207995 w 295275"/>
              <a:gd name="connsiteY0-254" fmla="*/ 0 h 599179"/>
              <a:gd name="connsiteX1-255" fmla="*/ 218480 w 295275"/>
              <a:gd name="connsiteY1-256" fmla="*/ 17025 h 599179"/>
              <a:gd name="connsiteX2-257" fmla="*/ 263922 w 295275"/>
              <a:gd name="connsiteY2-258" fmla="*/ 59952 h 599179"/>
              <a:gd name="connsiteX3-259" fmla="*/ 275967 w 295275"/>
              <a:gd name="connsiteY3-260" fmla="*/ 66705 h 599179"/>
              <a:gd name="connsiteX4-261" fmla="*/ 152376 w 295275"/>
              <a:gd name="connsiteY4-262" fmla="*/ 303904 h 599179"/>
              <a:gd name="connsiteX5-263" fmla="*/ 295275 w 295275"/>
              <a:gd name="connsiteY5-264" fmla="*/ 303904 h 599179"/>
              <a:gd name="connsiteX6-265" fmla="*/ 295275 w 295275"/>
              <a:gd name="connsiteY6-266" fmla="*/ 599179 h 599179"/>
              <a:gd name="connsiteX7-267" fmla="*/ 0 w 295275"/>
              <a:gd name="connsiteY7-268" fmla="*/ 599179 h 599179"/>
              <a:gd name="connsiteX8-269" fmla="*/ 0 w 295275"/>
              <a:gd name="connsiteY8-270" fmla="*/ 303904 h 599179"/>
              <a:gd name="connsiteX9-271" fmla="*/ 204540 w 295275"/>
              <a:gd name="connsiteY9-272" fmla="*/ 547 h 599179"/>
              <a:gd name="connsiteX10-273" fmla="*/ 207995 w 295275"/>
              <a:gd name="connsiteY10-274" fmla="*/ 0 h 599179"/>
              <a:gd name="connsiteX0-275" fmla="*/ 207995 w 295275"/>
              <a:gd name="connsiteY0-276" fmla="*/ 0 h 599179"/>
              <a:gd name="connsiteX1-277" fmla="*/ 218480 w 295275"/>
              <a:gd name="connsiteY1-278" fmla="*/ 17025 h 599179"/>
              <a:gd name="connsiteX2-279" fmla="*/ 263922 w 295275"/>
              <a:gd name="connsiteY2-280" fmla="*/ 59952 h 599179"/>
              <a:gd name="connsiteX3-281" fmla="*/ 275967 w 295275"/>
              <a:gd name="connsiteY3-282" fmla="*/ 66705 h 599179"/>
              <a:gd name="connsiteX4-283" fmla="*/ 152376 w 295275"/>
              <a:gd name="connsiteY4-284" fmla="*/ 303904 h 599179"/>
              <a:gd name="connsiteX5-285" fmla="*/ 295275 w 295275"/>
              <a:gd name="connsiteY5-286" fmla="*/ 303904 h 599179"/>
              <a:gd name="connsiteX6-287" fmla="*/ 295275 w 295275"/>
              <a:gd name="connsiteY6-288" fmla="*/ 599179 h 599179"/>
              <a:gd name="connsiteX7-289" fmla="*/ 0 w 295275"/>
              <a:gd name="connsiteY7-290" fmla="*/ 599179 h 599179"/>
              <a:gd name="connsiteX8-291" fmla="*/ 0 w 295275"/>
              <a:gd name="connsiteY8-292" fmla="*/ 303904 h 599179"/>
              <a:gd name="connsiteX9-293" fmla="*/ 207995 w 295275"/>
              <a:gd name="connsiteY9-294" fmla="*/ 0 h 599179"/>
              <a:gd name="connsiteX0-295" fmla="*/ 207995 w 295275"/>
              <a:gd name="connsiteY0-296" fmla="*/ 0 h 599179"/>
              <a:gd name="connsiteX1-297" fmla="*/ 218480 w 295275"/>
              <a:gd name="connsiteY1-298" fmla="*/ 17025 h 599179"/>
              <a:gd name="connsiteX2-299" fmla="*/ 263922 w 295275"/>
              <a:gd name="connsiteY2-300" fmla="*/ 59952 h 599179"/>
              <a:gd name="connsiteX3-301" fmla="*/ 275967 w 295275"/>
              <a:gd name="connsiteY3-302" fmla="*/ 66705 h 599179"/>
              <a:gd name="connsiteX4-303" fmla="*/ 152376 w 295275"/>
              <a:gd name="connsiteY4-304" fmla="*/ 303904 h 599179"/>
              <a:gd name="connsiteX5-305" fmla="*/ 295275 w 295275"/>
              <a:gd name="connsiteY5-306" fmla="*/ 303904 h 599179"/>
              <a:gd name="connsiteX6-307" fmla="*/ 295275 w 295275"/>
              <a:gd name="connsiteY6-308" fmla="*/ 599179 h 599179"/>
              <a:gd name="connsiteX7-309" fmla="*/ 0 w 295275"/>
              <a:gd name="connsiteY7-310" fmla="*/ 599179 h 599179"/>
              <a:gd name="connsiteX8-311" fmla="*/ 0 w 295275"/>
              <a:gd name="connsiteY8-312" fmla="*/ 303904 h 599179"/>
              <a:gd name="connsiteX9-313" fmla="*/ 207995 w 295275"/>
              <a:gd name="connsiteY9-314" fmla="*/ 0 h 599179"/>
              <a:gd name="connsiteX0-315" fmla="*/ 207995 w 295275"/>
              <a:gd name="connsiteY0-316" fmla="*/ 0 h 599179"/>
              <a:gd name="connsiteX1-317" fmla="*/ 218480 w 295275"/>
              <a:gd name="connsiteY1-318" fmla="*/ 17025 h 599179"/>
              <a:gd name="connsiteX2-319" fmla="*/ 263922 w 295275"/>
              <a:gd name="connsiteY2-320" fmla="*/ 59952 h 599179"/>
              <a:gd name="connsiteX3-321" fmla="*/ 275967 w 295275"/>
              <a:gd name="connsiteY3-322" fmla="*/ 66705 h 599179"/>
              <a:gd name="connsiteX4-323" fmla="*/ 152376 w 295275"/>
              <a:gd name="connsiteY4-324" fmla="*/ 303904 h 599179"/>
              <a:gd name="connsiteX5-325" fmla="*/ 295275 w 295275"/>
              <a:gd name="connsiteY5-326" fmla="*/ 303904 h 599179"/>
              <a:gd name="connsiteX6-327" fmla="*/ 295275 w 295275"/>
              <a:gd name="connsiteY6-328" fmla="*/ 599179 h 599179"/>
              <a:gd name="connsiteX7-329" fmla="*/ 0 w 295275"/>
              <a:gd name="connsiteY7-330" fmla="*/ 599179 h 599179"/>
              <a:gd name="connsiteX8-331" fmla="*/ 0 w 295275"/>
              <a:gd name="connsiteY8-332" fmla="*/ 303904 h 599179"/>
              <a:gd name="connsiteX9-333" fmla="*/ 207995 w 295275"/>
              <a:gd name="connsiteY9-334" fmla="*/ 0 h 599179"/>
              <a:gd name="connsiteX0-335" fmla="*/ 207995 w 295275"/>
              <a:gd name="connsiteY0-336" fmla="*/ 0 h 599179"/>
              <a:gd name="connsiteX1-337" fmla="*/ 218480 w 295275"/>
              <a:gd name="connsiteY1-338" fmla="*/ 17025 h 599179"/>
              <a:gd name="connsiteX2-339" fmla="*/ 263922 w 295275"/>
              <a:gd name="connsiteY2-340" fmla="*/ 59952 h 599179"/>
              <a:gd name="connsiteX3-341" fmla="*/ 275967 w 295275"/>
              <a:gd name="connsiteY3-342" fmla="*/ 66705 h 599179"/>
              <a:gd name="connsiteX4-343" fmla="*/ 152376 w 295275"/>
              <a:gd name="connsiteY4-344" fmla="*/ 303904 h 599179"/>
              <a:gd name="connsiteX5-345" fmla="*/ 295275 w 295275"/>
              <a:gd name="connsiteY5-346" fmla="*/ 303904 h 599179"/>
              <a:gd name="connsiteX6-347" fmla="*/ 295275 w 295275"/>
              <a:gd name="connsiteY6-348" fmla="*/ 599179 h 599179"/>
              <a:gd name="connsiteX7-349" fmla="*/ 0 w 295275"/>
              <a:gd name="connsiteY7-350" fmla="*/ 599179 h 599179"/>
              <a:gd name="connsiteX8-351" fmla="*/ 0 w 295275"/>
              <a:gd name="connsiteY8-352" fmla="*/ 303904 h 599179"/>
              <a:gd name="connsiteX9-353" fmla="*/ 207995 w 295275"/>
              <a:gd name="connsiteY9-354" fmla="*/ 0 h 599179"/>
              <a:gd name="connsiteX0-355" fmla="*/ 207995 w 295275"/>
              <a:gd name="connsiteY0-356" fmla="*/ 0 h 599179"/>
              <a:gd name="connsiteX1-357" fmla="*/ 218480 w 295275"/>
              <a:gd name="connsiteY1-358" fmla="*/ 17025 h 599179"/>
              <a:gd name="connsiteX2-359" fmla="*/ 263922 w 295275"/>
              <a:gd name="connsiteY2-360" fmla="*/ 59952 h 599179"/>
              <a:gd name="connsiteX3-361" fmla="*/ 275967 w 295275"/>
              <a:gd name="connsiteY3-362" fmla="*/ 66705 h 599179"/>
              <a:gd name="connsiteX4-363" fmla="*/ 152376 w 295275"/>
              <a:gd name="connsiteY4-364" fmla="*/ 303904 h 599179"/>
              <a:gd name="connsiteX5-365" fmla="*/ 295275 w 295275"/>
              <a:gd name="connsiteY5-366" fmla="*/ 303904 h 599179"/>
              <a:gd name="connsiteX6-367" fmla="*/ 295275 w 295275"/>
              <a:gd name="connsiteY6-368" fmla="*/ 599179 h 599179"/>
              <a:gd name="connsiteX7-369" fmla="*/ 0 w 295275"/>
              <a:gd name="connsiteY7-370" fmla="*/ 599179 h 599179"/>
              <a:gd name="connsiteX8-371" fmla="*/ 0 w 295275"/>
              <a:gd name="connsiteY8-372" fmla="*/ 303904 h 599179"/>
              <a:gd name="connsiteX9-373" fmla="*/ 207995 w 295275"/>
              <a:gd name="connsiteY9-374" fmla="*/ 0 h 599179"/>
              <a:gd name="connsiteX0-375" fmla="*/ 207995 w 295275"/>
              <a:gd name="connsiteY0-376" fmla="*/ 0 h 599179"/>
              <a:gd name="connsiteX1-377" fmla="*/ 218480 w 295275"/>
              <a:gd name="connsiteY1-378" fmla="*/ 17025 h 599179"/>
              <a:gd name="connsiteX2-379" fmla="*/ 263922 w 295275"/>
              <a:gd name="connsiteY2-380" fmla="*/ 59952 h 599179"/>
              <a:gd name="connsiteX3-381" fmla="*/ 275967 w 295275"/>
              <a:gd name="connsiteY3-382" fmla="*/ 66705 h 599179"/>
              <a:gd name="connsiteX4-383" fmla="*/ 152376 w 295275"/>
              <a:gd name="connsiteY4-384" fmla="*/ 303904 h 599179"/>
              <a:gd name="connsiteX5-385" fmla="*/ 295275 w 295275"/>
              <a:gd name="connsiteY5-386" fmla="*/ 303904 h 599179"/>
              <a:gd name="connsiteX6-387" fmla="*/ 295275 w 295275"/>
              <a:gd name="connsiteY6-388" fmla="*/ 599179 h 599179"/>
              <a:gd name="connsiteX7-389" fmla="*/ 0 w 295275"/>
              <a:gd name="connsiteY7-390" fmla="*/ 599179 h 599179"/>
              <a:gd name="connsiteX8-391" fmla="*/ 0 w 295275"/>
              <a:gd name="connsiteY8-392" fmla="*/ 303904 h 599179"/>
              <a:gd name="connsiteX9-393" fmla="*/ 207995 w 295275"/>
              <a:gd name="connsiteY9-394" fmla="*/ 0 h 599179"/>
              <a:gd name="connsiteX0-395" fmla="*/ 207995 w 295275"/>
              <a:gd name="connsiteY0-396" fmla="*/ 0 h 599179"/>
              <a:gd name="connsiteX1-397" fmla="*/ 218480 w 295275"/>
              <a:gd name="connsiteY1-398" fmla="*/ 17025 h 599179"/>
              <a:gd name="connsiteX2-399" fmla="*/ 263922 w 295275"/>
              <a:gd name="connsiteY2-400" fmla="*/ 59952 h 599179"/>
              <a:gd name="connsiteX3-401" fmla="*/ 275967 w 295275"/>
              <a:gd name="connsiteY3-402" fmla="*/ 66705 h 599179"/>
              <a:gd name="connsiteX4-403" fmla="*/ 152376 w 295275"/>
              <a:gd name="connsiteY4-404" fmla="*/ 303904 h 599179"/>
              <a:gd name="connsiteX5-405" fmla="*/ 295275 w 295275"/>
              <a:gd name="connsiteY5-406" fmla="*/ 303904 h 599179"/>
              <a:gd name="connsiteX6-407" fmla="*/ 295275 w 295275"/>
              <a:gd name="connsiteY6-408" fmla="*/ 599179 h 599179"/>
              <a:gd name="connsiteX7-409" fmla="*/ 0 w 295275"/>
              <a:gd name="connsiteY7-410" fmla="*/ 599179 h 599179"/>
              <a:gd name="connsiteX8-411" fmla="*/ 0 w 295275"/>
              <a:gd name="connsiteY8-412" fmla="*/ 303904 h 599179"/>
              <a:gd name="connsiteX9-413" fmla="*/ 207995 w 295275"/>
              <a:gd name="connsiteY9-414" fmla="*/ 0 h 599179"/>
              <a:gd name="connsiteX0-415" fmla="*/ 207995 w 295275"/>
              <a:gd name="connsiteY0-416" fmla="*/ 0 h 599179"/>
              <a:gd name="connsiteX1-417" fmla="*/ 218480 w 295275"/>
              <a:gd name="connsiteY1-418" fmla="*/ 17025 h 599179"/>
              <a:gd name="connsiteX2-419" fmla="*/ 263922 w 295275"/>
              <a:gd name="connsiteY2-420" fmla="*/ 59952 h 599179"/>
              <a:gd name="connsiteX3-421" fmla="*/ 275967 w 295275"/>
              <a:gd name="connsiteY3-422" fmla="*/ 66705 h 599179"/>
              <a:gd name="connsiteX4-423" fmla="*/ 152376 w 295275"/>
              <a:gd name="connsiteY4-424" fmla="*/ 303904 h 599179"/>
              <a:gd name="connsiteX5-425" fmla="*/ 295275 w 295275"/>
              <a:gd name="connsiteY5-426" fmla="*/ 303904 h 599179"/>
              <a:gd name="connsiteX6-427" fmla="*/ 295275 w 295275"/>
              <a:gd name="connsiteY6-428" fmla="*/ 599179 h 599179"/>
              <a:gd name="connsiteX7-429" fmla="*/ 0 w 295275"/>
              <a:gd name="connsiteY7-430" fmla="*/ 599179 h 599179"/>
              <a:gd name="connsiteX8-431" fmla="*/ 0 w 295275"/>
              <a:gd name="connsiteY8-432" fmla="*/ 334942 h 599179"/>
              <a:gd name="connsiteX9-433" fmla="*/ 207995 w 295275"/>
              <a:gd name="connsiteY9-434" fmla="*/ 0 h 599179"/>
              <a:gd name="connsiteX0-435" fmla="*/ 207995 w 295275"/>
              <a:gd name="connsiteY0-436" fmla="*/ 0 h 599179"/>
              <a:gd name="connsiteX1-437" fmla="*/ 218480 w 295275"/>
              <a:gd name="connsiteY1-438" fmla="*/ 17025 h 599179"/>
              <a:gd name="connsiteX2-439" fmla="*/ 263922 w 295275"/>
              <a:gd name="connsiteY2-440" fmla="*/ 59952 h 599179"/>
              <a:gd name="connsiteX3-441" fmla="*/ 275967 w 295275"/>
              <a:gd name="connsiteY3-442" fmla="*/ 66705 h 599179"/>
              <a:gd name="connsiteX4-443" fmla="*/ 152376 w 295275"/>
              <a:gd name="connsiteY4-444" fmla="*/ 303904 h 599179"/>
              <a:gd name="connsiteX5-445" fmla="*/ 295275 w 295275"/>
              <a:gd name="connsiteY5-446" fmla="*/ 303904 h 599179"/>
              <a:gd name="connsiteX6-447" fmla="*/ 295275 w 295275"/>
              <a:gd name="connsiteY6-448" fmla="*/ 599179 h 599179"/>
              <a:gd name="connsiteX7-449" fmla="*/ 0 w 295275"/>
              <a:gd name="connsiteY7-450" fmla="*/ 599179 h 599179"/>
              <a:gd name="connsiteX8-451" fmla="*/ 0 w 295275"/>
              <a:gd name="connsiteY8-452" fmla="*/ 334942 h 599179"/>
              <a:gd name="connsiteX9-453" fmla="*/ 207995 w 295275"/>
              <a:gd name="connsiteY9-454" fmla="*/ 0 h 599179"/>
              <a:gd name="connsiteX0-455" fmla="*/ 207995 w 295275"/>
              <a:gd name="connsiteY0-456" fmla="*/ 0 h 599179"/>
              <a:gd name="connsiteX1-457" fmla="*/ 218480 w 295275"/>
              <a:gd name="connsiteY1-458" fmla="*/ 17025 h 599179"/>
              <a:gd name="connsiteX2-459" fmla="*/ 263922 w 295275"/>
              <a:gd name="connsiteY2-460" fmla="*/ 59952 h 599179"/>
              <a:gd name="connsiteX3-461" fmla="*/ 275967 w 295275"/>
              <a:gd name="connsiteY3-462" fmla="*/ 66705 h 599179"/>
              <a:gd name="connsiteX4-463" fmla="*/ 152376 w 295275"/>
              <a:gd name="connsiteY4-464" fmla="*/ 303904 h 599179"/>
              <a:gd name="connsiteX5-465" fmla="*/ 295275 w 295275"/>
              <a:gd name="connsiteY5-466" fmla="*/ 303904 h 599179"/>
              <a:gd name="connsiteX6-467" fmla="*/ 295275 w 295275"/>
              <a:gd name="connsiteY6-468" fmla="*/ 599179 h 599179"/>
              <a:gd name="connsiteX7-469" fmla="*/ 0 w 295275"/>
              <a:gd name="connsiteY7-470" fmla="*/ 599179 h 599179"/>
              <a:gd name="connsiteX8-471" fmla="*/ 0 w 295275"/>
              <a:gd name="connsiteY8-472" fmla="*/ 334942 h 599179"/>
              <a:gd name="connsiteX9-473" fmla="*/ 207995 w 295275"/>
              <a:gd name="connsiteY9-474" fmla="*/ 0 h 599179"/>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295275" h="599179">
                <a:moveTo>
                  <a:pt x="207995" y="0"/>
                </a:moveTo>
                <a:lnTo>
                  <a:pt x="218480" y="17025"/>
                </a:lnTo>
                <a:cubicBezTo>
                  <a:pt x="231034" y="32364"/>
                  <a:pt x="246314" y="46986"/>
                  <a:pt x="263922" y="59952"/>
                </a:cubicBezTo>
                <a:lnTo>
                  <a:pt x="275967" y="66705"/>
                </a:lnTo>
                <a:cubicBezTo>
                  <a:pt x="274744" y="66607"/>
                  <a:pt x="166924" y="148026"/>
                  <a:pt x="152376" y="303904"/>
                </a:cubicBezTo>
                <a:lnTo>
                  <a:pt x="295275" y="303904"/>
                </a:lnTo>
                <a:lnTo>
                  <a:pt x="295275" y="599179"/>
                </a:lnTo>
                <a:lnTo>
                  <a:pt x="0" y="599179"/>
                </a:lnTo>
                <a:lnTo>
                  <a:pt x="0" y="334942"/>
                </a:lnTo>
                <a:cubicBezTo>
                  <a:pt x="10368" y="113589"/>
                  <a:pt x="207637" y="2353"/>
                  <a:pt x="207995" y="0"/>
                </a:cubicBezTo>
                <a:close/>
              </a:path>
            </a:pathLst>
          </a:custGeom>
          <a:solidFill>
            <a:srgbClr val="81AFE0">
              <a:alpha val="35000"/>
            </a:srgbClr>
          </a:solidFill>
          <a:ln w="31750" cap="rnd">
            <a:noFill/>
            <a:round/>
          </a:ln>
        </p:spPr>
        <p:style>
          <a:lnRef idx="2">
            <a:srgbClr val="81AFE0">
              <a:shade val="50000"/>
            </a:srgbClr>
          </a:lnRef>
          <a:fillRef idx="1">
            <a:srgbClr val="81AFE0"/>
          </a:fillRef>
          <a:effectRef idx="0">
            <a:srgbClr val="81AFE0"/>
          </a:effectRef>
          <a:fontRef idx="minor">
            <a:sysClr val="window" lastClr="FFFFFF"/>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latin typeface="Arial" pitchFamily="34" charset="0"/>
              <a:ea typeface="微软雅黑" panose="020b0503020204020204" pitchFamily="34" charset="-122"/>
            </a:endParaRPr>
          </a:p>
        </p:txBody>
      </p:sp>
      <p:sp>
        <p:nvSpPr>
          <p:cNvPr id="12" name="任意多边形: 形状 11"/>
          <p:cNvSpPr>
            <a:spLocks noChangeAspect="1"/>
          </p:cNvSpPr>
          <p:nvPr>
            <p:custDataLst>
              <p:tags r:id="rId7"/>
            </p:custDataLst>
          </p:nvPr>
        </p:nvSpPr>
        <p:spPr>
          <a:xfrm rot="10800000">
            <a:off x="11279240" y="674107"/>
            <a:ext cx="282076" cy="572396"/>
          </a:xfrm>
          <a:custGeom>
            <a:gdLst>
              <a:gd name="connsiteX0" fmla="*/ 207995 w 295275"/>
              <a:gd name="connsiteY0" fmla="*/ 0 h 599179"/>
              <a:gd name="connsiteX1" fmla="*/ 218480 w 295275"/>
              <a:gd name="connsiteY1" fmla="*/ 17025 h 599179"/>
              <a:gd name="connsiteX2" fmla="*/ 263922 w 295275"/>
              <a:gd name="connsiteY2" fmla="*/ 59952 h 599179"/>
              <a:gd name="connsiteX3" fmla="*/ 275967 w 295275"/>
              <a:gd name="connsiteY3" fmla="*/ 66705 h 599179"/>
              <a:gd name="connsiteX4" fmla="*/ 258864 w 295275"/>
              <a:gd name="connsiteY4" fmla="*/ 77309 h 599179"/>
              <a:gd name="connsiteX5" fmla="*/ 164932 w 295275"/>
              <a:gd name="connsiteY5" fmla="*/ 229252 h 599179"/>
              <a:gd name="connsiteX6" fmla="*/ 145322 w 295275"/>
              <a:gd name="connsiteY6" fmla="*/ 303904 h 599179"/>
              <a:gd name="connsiteX7" fmla="*/ 295275 w 295275"/>
              <a:gd name="connsiteY7" fmla="*/ 303904 h 599179"/>
              <a:gd name="connsiteX8" fmla="*/ 295275 w 295275"/>
              <a:gd name="connsiteY8" fmla="*/ 599179 h 599179"/>
              <a:gd name="connsiteX9" fmla="*/ 0 w 295275"/>
              <a:gd name="connsiteY9" fmla="*/ 599179 h 599179"/>
              <a:gd name="connsiteX10" fmla="*/ 0 w 295275"/>
              <a:gd name="connsiteY10" fmla="*/ 303904 h 599179"/>
              <a:gd name="connsiteX11" fmla="*/ 5952 w 295275"/>
              <a:gd name="connsiteY11" fmla="*/ 269304 h 599179"/>
              <a:gd name="connsiteX12" fmla="*/ 204540 w 295275"/>
              <a:gd name="connsiteY12" fmla="*/ 547 h 599179"/>
              <a:gd name="connsiteX0-1" fmla="*/ 207995 w 295275"/>
              <a:gd name="connsiteY0-2" fmla="*/ 0 h 599179"/>
              <a:gd name="connsiteX1-3" fmla="*/ 218480 w 295275"/>
              <a:gd name="connsiteY1-4" fmla="*/ 17025 h 599179"/>
              <a:gd name="connsiteX2-5" fmla="*/ 263922 w 295275"/>
              <a:gd name="connsiteY2-6" fmla="*/ 59952 h 599179"/>
              <a:gd name="connsiteX3-7" fmla="*/ 275967 w 295275"/>
              <a:gd name="connsiteY3-8" fmla="*/ 66705 h 599179"/>
              <a:gd name="connsiteX4-9" fmla="*/ 258864 w 295275"/>
              <a:gd name="connsiteY4-10" fmla="*/ 77309 h 599179"/>
              <a:gd name="connsiteX5-11" fmla="*/ 164932 w 295275"/>
              <a:gd name="connsiteY5-12" fmla="*/ 229252 h 599179"/>
              <a:gd name="connsiteX6-13" fmla="*/ 152376 w 295275"/>
              <a:gd name="connsiteY6-14" fmla="*/ 303904 h 599179"/>
              <a:gd name="connsiteX7-15" fmla="*/ 295275 w 295275"/>
              <a:gd name="connsiteY7-16" fmla="*/ 303904 h 599179"/>
              <a:gd name="connsiteX8-17" fmla="*/ 295275 w 295275"/>
              <a:gd name="connsiteY8-18" fmla="*/ 599179 h 599179"/>
              <a:gd name="connsiteX9-19" fmla="*/ 0 w 295275"/>
              <a:gd name="connsiteY9-20" fmla="*/ 599179 h 599179"/>
              <a:gd name="connsiteX10-21" fmla="*/ 0 w 295275"/>
              <a:gd name="connsiteY10-22" fmla="*/ 303904 h 599179"/>
              <a:gd name="connsiteX11-23" fmla="*/ 5952 w 295275"/>
              <a:gd name="connsiteY11-24" fmla="*/ 269304 h 599179"/>
              <a:gd name="connsiteX12-25" fmla="*/ 204540 w 295275"/>
              <a:gd name="connsiteY12-26" fmla="*/ 547 h 599179"/>
              <a:gd name="connsiteX13" fmla="*/ 207995 w 295275"/>
              <a:gd name="connsiteY13" fmla="*/ 0 h 599179"/>
              <a:gd name="connsiteX0-27" fmla="*/ 207995 w 295275"/>
              <a:gd name="connsiteY0-28" fmla="*/ 0 h 599179"/>
              <a:gd name="connsiteX1-29" fmla="*/ 218480 w 295275"/>
              <a:gd name="connsiteY1-30" fmla="*/ 17025 h 599179"/>
              <a:gd name="connsiteX2-31" fmla="*/ 263922 w 295275"/>
              <a:gd name="connsiteY2-32" fmla="*/ 59952 h 599179"/>
              <a:gd name="connsiteX3-33" fmla="*/ 275967 w 295275"/>
              <a:gd name="connsiteY3-34" fmla="*/ 66705 h 599179"/>
              <a:gd name="connsiteX4-35" fmla="*/ 258864 w 295275"/>
              <a:gd name="connsiteY4-36" fmla="*/ 77309 h 599179"/>
              <a:gd name="connsiteX5-37" fmla="*/ 164932 w 295275"/>
              <a:gd name="connsiteY5-38" fmla="*/ 229252 h 599179"/>
              <a:gd name="connsiteX6-39" fmla="*/ 152376 w 295275"/>
              <a:gd name="connsiteY6-40" fmla="*/ 303904 h 599179"/>
              <a:gd name="connsiteX7-41" fmla="*/ 295275 w 295275"/>
              <a:gd name="connsiteY7-42" fmla="*/ 303904 h 599179"/>
              <a:gd name="connsiteX8-43" fmla="*/ 295275 w 295275"/>
              <a:gd name="connsiteY8-44" fmla="*/ 599179 h 599179"/>
              <a:gd name="connsiteX9-45" fmla="*/ 0 w 295275"/>
              <a:gd name="connsiteY9-46" fmla="*/ 599179 h 599179"/>
              <a:gd name="connsiteX10-47" fmla="*/ 0 w 295275"/>
              <a:gd name="connsiteY10-48" fmla="*/ 303904 h 599179"/>
              <a:gd name="connsiteX11-49" fmla="*/ 5952 w 295275"/>
              <a:gd name="connsiteY11-50" fmla="*/ 269304 h 599179"/>
              <a:gd name="connsiteX12-51" fmla="*/ 204540 w 295275"/>
              <a:gd name="connsiteY12-52" fmla="*/ 547 h 599179"/>
              <a:gd name="connsiteX13-53" fmla="*/ 207995 w 295275"/>
              <a:gd name="connsiteY13-54" fmla="*/ 0 h 599179"/>
              <a:gd name="connsiteX0-55" fmla="*/ 207995 w 295275"/>
              <a:gd name="connsiteY0-56" fmla="*/ 0 h 599179"/>
              <a:gd name="connsiteX1-57" fmla="*/ 218480 w 295275"/>
              <a:gd name="connsiteY1-58" fmla="*/ 17025 h 599179"/>
              <a:gd name="connsiteX2-59" fmla="*/ 263922 w 295275"/>
              <a:gd name="connsiteY2-60" fmla="*/ 59952 h 599179"/>
              <a:gd name="connsiteX3-61" fmla="*/ 275967 w 295275"/>
              <a:gd name="connsiteY3-62" fmla="*/ 66705 h 599179"/>
              <a:gd name="connsiteX4-63" fmla="*/ 258864 w 295275"/>
              <a:gd name="connsiteY4-64" fmla="*/ 77309 h 599179"/>
              <a:gd name="connsiteX5-65" fmla="*/ 164932 w 295275"/>
              <a:gd name="connsiteY5-66" fmla="*/ 229252 h 599179"/>
              <a:gd name="connsiteX6-67" fmla="*/ 152376 w 295275"/>
              <a:gd name="connsiteY6-68" fmla="*/ 303904 h 599179"/>
              <a:gd name="connsiteX7-69" fmla="*/ 295275 w 295275"/>
              <a:gd name="connsiteY7-70" fmla="*/ 303904 h 599179"/>
              <a:gd name="connsiteX8-71" fmla="*/ 295275 w 295275"/>
              <a:gd name="connsiteY8-72" fmla="*/ 599179 h 599179"/>
              <a:gd name="connsiteX9-73" fmla="*/ 0 w 295275"/>
              <a:gd name="connsiteY9-74" fmla="*/ 599179 h 599179"/>
              <a:gd name="connsiteX10-75" fmla="*/ 0 w 295275"/>
              <a:gd name="connsiteY10-76" fmla="*/ 303904 h 599179"/>
              <a:gd name="connsiteX11-77" fmla="*/ 5952 w 295275"/>
              <a:gd name="connsiteY11-78" fmla="*/ 269304 h 599179"/>
              <a:gd name="connsiteX12-79" fmla="*/ 204540 w 295275"/>
              <a:gd name="connsiteY12-80" fmla="*/ 547 h 599179"/>
              <a:gd name="connsiteX13-81" fmla="*/ 207995 w 295275"/>
              <a:gd name="connsiteY13-82" fmla="*/ 0 h 599179"/>
              <a:gd name="connsiteX0-83" fmla="*/ 207995 w 295275"/>
              <a:gd name="connsiteY0-84" fmla="*/ 0 h 599179"/>
              <a:gd name="connsiteX1-85" fmla="*/ 218480 w 295275"/>
              <a:gd name="connsiteY1-86" fmla="*/ 17025 h 599179"/>
              <a:gd name="connsiteX2-87" fmla="*/ 263922 w 295275"/>
              <a:gd name="connsiteY2-88" fmla="*/ 59952 h 599179"/>
              <a:gd name="connsiteX3-89" fmla="*/ 275967 w 295275"/>
              <a:gd name="connsiteY3-90" fmla="*/ 66705 h 599179"/>
              <a:gd name="connsiteX4-91" fmla="*/ 258864 w 295275"/>
              <a:gd name="connsiteY4-92" fmla="*/ 77309 h 599179"/>
              <a:gd name="connsiteX5-93" fmla="*/ 152376 w 295275"/>
              <a:gd name="connsiteY5-94" fmla="*/ 303904 h 599179"/>
              <a:gd name="connsiteX6-95" fmla="*/ 295275 w 295275"/>
              <a:gd name="connsiteY6-96" fmla="*/ 303904 h 599179"/>
              <a:gd name="connsiteX7-97" fmla="*/ 295275 w 295275"/>
              <a:gd name="connsiteY7-98" fmla="*/ 599179 h 599179"/>
              <a:gd name="connsiteX8-99" fmla="*/ 0 w 295275"/>
              <a:gd name="connsiteY8-100" fmla="*/ 599179 h 599179"/>
              <a:gd name="connsiteX9-101" fmla="*/ 0 w 295275"/>
              <a:gd name="connsiteY9-102" fmla="*/ 303904 h 599179"/>
              <a:gd name="connsiteX10-103" fmla="*/ 5952 w 295275"/>
              <a:gd name="connsiteY10-104" fmla="*/ 269304 h 599179"/>
              <a:gd name="connsiteX11-105" fmla="*/ 204540 w 295275"/>
              <a:gd name="connsiteY11-106" fmla="*/ 547 h 599179"/>
              <a:gd name="connsiteX12-107" fmla="*/ 207995 w 295275"/>
              <a:gd name="connsiteY12-108" fmla="*/ 0 h 599179"/>
              <a:gd name="connsiteX0-109" fmla="*/ 207995 w 295275"/>
              <a:gd name="connsiteY0-110" fmla="*/ 0 h 599179"/>
              <a:gd name="connsiteX1-111" fmla="*/ 218480 w 295275"/>
              <a:gd name="connsiteY1-112" fmla="*/ 17025 h 599179"/>
              <a:gd name="connsiteX2-113" fmla="*/ 263922 w 295275"/>
              <a:gd name="connsiteY2-114" fmla="*/ 59952 h 599179"/>
              <a:gd name="connsiteX3-115" fmla="*/ 275967 w 295275"/>
              <a:gd name="connsiteY3-116" fmla="*/ 66705 h 599179"/>
              <a:gd name="connsiteX4-117" fmla="*/ 258864 w 295275"/>
              <a:gd name="connsiteY4-118" fmla="*/ 77309 h 599179"/>
              <a:gd name="connsiteX5-119" fmla="*/ 152376 w 295275"/>
              <a:gd name="connsiteY5-120" fmla="*/ 303904 h 599179"/>
              <a:gd name="connsiteX6-121" fmla="*/ 295275 w 295275"/>
              <a:gd name="connsiteY6-122" fmla="*/ 303904 h 599179"/>
              <a:gd name="connsiteX7-123" fmla="*/ 295275 w 295275"/>
              <a:gd name="connsiteY7-124" fmla="*/ 599179 h 599179"/>
              <a:gd name="connsiteX8-125" fmla="*/ 0 w 295275"/>
              <a:gd name="connsiteY8-126" fmla="*/ 599179 h 599179"/>
              <a:gd name="connsiteX9-127" fmla="*/ 0 w 295275"/>
              <a:gd name="connsiteY9-128" fmla="*/ 303904 h 599179"/>
              <a:gd name="connsiteX10-129" fmla="*/ 5952 w 295275"/>
              <a:gd name="connsiteY10-130" fmla="*/ 269304 h 599179"/>
              <a:gd name="connsiteX11-131" fmla="*/ 204540 w 295275"/>
              <a:gd name="connsiteY11-132" fmla="*/ 547 h 599179"/>
              <a:gd name="connsiteX12-133" fmla="*/ 207995 w 295275"/>
              <a:gd name="connsiteY12-134" fmla="*/ 0 h 599179"/>
              <a:gd name="connsiteX0-135" fmla="*/ 207995 w 295275"/>
              <a:gd name="connsiteY0-136" fmla="*/ 0 h 599179"/>
              <a:gd name="connsiteX1-137" fmla="*/ 218480 w 295275"/>
              <a:gd name="connsiteY1-138" fmla="*/ 17025 h 599179"/>
              <a:gd name="connsiteX2-139" fmla="*/ 263922 w 295275"/>
              <a:gd name="connsiteY2-140" fmla="*/ 59952 h 599179"/>
              <a:gd name="connsiteX3-141" fmla="*/ 275967 w 295275"/>
              <a:gd name="connsiteY3-142" fmla="*/ 66705 h 599179"/>
              <a:gd name="connsiteX4-143" fmla="*/ 152376 w 295275"/>
              <a:gd name="connsiteY4-144" fmla="*/ 303904 h 599179"/>
              <a:gd name="connsiteX5-145" fmla="*/ 295275 w 295275"/>
              <a:gd name="connsiteY5-146" fmla="*/ 303904 h 599179"/>
              <a:gd name="connsiteX6-147" fmla="*/ 295275 w 295275"/>
              <a:gd name="connsiteY6-148" fmla="*/ 599179 h 599179"/>
              <a:gd name="connsiteX7-149" fmla="*/ 0 w 295275"/>
              <a:gd name="connsiteY7-150" fmla="*/ 599179 h 599179"/>
              <a:gd name="connsiteX8-151" fmla="*/ 0 w 295275"/>
              <a:gd name="connsiteY8-152" fmla="*/ 303904 h 599179"/>
              <a:gd name="connsiteX9-153" fmla="*/ 5952 w 295275"/>
              <a:gd name="connsiteY9-154" fmla="*/ 269304 h 599179"/>
              <a:gd name="connsiteX10-155" fmla="*/ 204540 w 295275"/>
              <a:gd name="connsiteY10-156" fmla="*/ 547 h 599179"/>
              <a:gd name="connsiteX11-157" fmla="*/ 207995 w 295275"/>
              <a:gd name="connsiteY11-158" fmla="*/ 0 h 599179"/>
              <a:gd name="connsiteX0-159" fmla="*/ 207995 w 295275"/>
              <a:gd name="connsiteY0-160" fmla="*/ 0 h 599179"/>
              <a:gd name="connsiteX1-161" fmla="*/ 218480 w 295275"/>
              <a:gd name="connsiteY1-162" fmla="*/ 17025 h 599179"/>
              <a:gd name="connsiteX2-163" fmla="*/ 263922 w 295275"/>
              <a:gd name="connsiteY2-164" fmla="*/ 59952 h 599179"/>
              <a:gd name="connsiteX3-165" fmla="*/ 275967 w 295275"/>
              <a:gd name="connsiteY3-166" fmla="*/ 66705 h 599179"/>
              <a:gd name="connsiteX4-167" fmla="*/ 152376 w 295275"/>
              <a:gd name="connsiteY4-168" fmla="*/ 303904 h 599179"/>
              <a:gd name="connsiteX5-169" fmla="*/ 295275 w 295275"/>
              <a:gd name="connsiteY5-170" fmla="*/ 303904 h 599179"/>
              <a:gd name="connsiteX6-171" fmla="*/ 295275 w 295275"/>
              <a:gd name="connsiteY6-172" fmla="*/ 599179 h 599179"/>
              <a:gd name="connsiteX7-173" fmla="*/ 0 w 295275"/>
              <a:gd name="connsiteY7-174" fmla="*/ 599179 h 599179"/>
              <a:gd name="connsiteX8-175" fmla="*/ 0 w 295275"/>
              <a:gd name="connsiteY8-176" fmla="*/ 303904 h 599179"/>
              <a:gd name="connsiteX9-177" fmla="*/ 5952 w 295275"/>
              <a:gd name="connsiteY9-178" fmla="*/ 269304 h 599179"/>
              <a:gd name="connsiteX10-179" fmla="*/ 204540 w 295275"/>
              <a:gd name="connsiteY10-180" fmla="*/ 547 h 599179"/>
              <a:gd name="connsiteX11-181" fmla="*/ 207995 w 295275"/>
              <a:gd name="connsiteY11-182" fmla="*/ 0 h 599179"/>
              <a:gd name="connsiteX0-183" fmla="*/ 207995 w 295275"/>
              <a:gd name="connsiteY0-184" fmla="*/ 0 h 599179"/>
              <a:gd name="connsiteX1-185" fmla="*/ 218480 w 295275"/>
              <a:gd name="connsiteY1-186" fmla="*/ 17025 h 599179"/>
              <a:gd name="connsiteX2-187" fmla="*/ 263922 w 295275"/>
              <a:gd name="connsiteY2-188" fmla="*/ 59952 h 599179"/>
              <a:gd name="connsiteX3-189" fmla="*/ 275967 w 295275"/>
              <a:gd name="connsiteY3-190" fmla="*/ 66705 h 599179"/>
              <a:gd name="connsiteX4-191" fmla="*/ 152376 w 295275"/>
              <a:gd name="connsiteY4-192" fmla="*/ 303904 h 599179"/>
              <a:gd name="connsiteX5-193" fmla="*/ 295275 w 295275"/>
              <a:gd name="connsiteY5-194" fmla="*/ 303904 h 599179"/>
              <a:gd name="connsiteX6-195" fmla="*/ 295275 w 295275"/>
              <a:gd name="connsiteY6-196" fmla="*/ 599179 h 599179"/>
              <a:gd name="connsiteX7-197" fmla="*/ 0 w 295275"/>
              <a:gd name="connsiteY7-198" fmla="*/ 599179 h 599179"/>
              <a:gd name="connsiteX8-199" fmla="*/ 0 w 295275"/>
              <a:gd name="connsiteY8-200" fmla="*/ 303904 h 599179"/>
              <a:gd name="connsiteX9-201" fmla="*/ 5952 w 295275"/>
              <a:gd name="connsiteY9-202" fmla="*/ 269304 h 599179"/>
              <a:gd name="connsiteX10-203" fmla="*/ 204540 w 295275"/>
              <a:gd name="connsiteY10-204" fmla="*/ 547 h 599179"/>
              <a:gd name="connsiteX11-205" fmla="*/ 207995 w 295275"/>
              <a:gd name="connsiteY11-206" fmla="*/ 0 h 599179"/>
              <a:gd name="connsiteX0-207" fmla="*/ 207995 w 295275"/>
              <a:gd name="connsiteY0-208" fmla="*/ 0 h 599179"/>
              <a:gd name="connsiteX1-209" fmla="*/ 218480 w 295275"/>
              <a:gd name="connsiteY1-210" fmla="*/ 17025 h 599179"/>
              <a:gd name="connsiteX2-211" fmla="*/ 263922 w 295275"/>
              <a:gd name="connsiteY2-212" fmla="*/ 59952 h 599179"/>
              <a:gd name="connsiteX3-213" fmla="*/ 275967 w 295275"/>
              <a:gd name="connsiteY3-214" fmla="*/ 66705 h 599179"/>
              <a:gd name="connsiteX4-215" fmla="*/ 152376 w 295275"/>
              <a:gd name="connsiteY4-216" fmla="*/ 303904 h 599179"/>
              <a:gd name="connsiteX5-217" fmla="*/ 295275 w 295275"/>
              <a:gd name="connsiteY5-218" fmla="*/ 303904 h 599179"/>
              <a:gd name="connsiteX6-219" fmla="*/ 295275 w 295275"/>
              <a:gd name="connsiteY6-220" fmla="*/ 599179 h 599179"/>
              <a:gd name="connsiteX7-221" fmla="*/ 0 w 295275"/>
              <a:gd name="connsiteY7-222" fmla="*/ 599179 h 599179"/>
              <a:gd name="connsiteX8-223" fmla="*/ 0 w 295275"/>
              <a:gd name="connsiteY8-224" fmla="*/ 303904 h 599179"/>
              <a:gd name="connsiteX9-225" fmla="*/ 5952 w 295275"/>
              <a:gd name="connsiteY9-226" fmla="*/ 269304 h 599179"/>
              <a:gd name="connsiteX10-227" fmla="*/ 204540 w 295275"/>
              <a:gd name="connsiteY10-228" fmla="*/ 547 h 599179"/>
              <a:gd name="connsiteX11-229" fmla="*/ 207995 w 295275"/>
              <a:gd name="connsiteY11-230" fmla="*/ 0 h 599179"/>
              <a:gd name="connsiteX0-231" fmla="*/ 207995 w 295275"/>
              <a:gd name="connsiteY0-232" fmla="*/ 0 h 599179"/>
              <a:gd name="connsiteX1-233" fmla="*/ 218480 w 295275"/>
              <a:gd name="connsiteY1-234" fmla="*/ 17025 h 599179"/>
              <a:gd name="connsiteX2-235" fmla="*/ 263922 w 295275"/>
              <a:gd name="connsiteY2-236" fmla="*/ 59952 h 599179"/>
              <a:gd name="connsiteX3-237" fmla="*/ 275967 w 295275"/>
              <a:gd name="connsiteY3-238" fmla="*/ 66705 h 599179"/>
              <a:gd name="connsiteX4-239" fmla="*/ 152376 w 295275"/>
              <a:gd name="connsiteY4-240" fmla="*/ 303904 h 599179"/>
              <a:gd name="connsiteX5-241" fmla="*/ 295275 w 295275"/>
              <a:gd name="connsiteY5-242" fmla="*/ 303904 h 599179"/>
              <a:gd name="connsiteX6-243" fmla="*/ 295275 w 295275"/>
              <a:gd name="connsiteY6-244" fmla="*/ 599179 h 599179"/>
              <a:gd name="connsiteX7-245" fmla="*/ 0 w 295275"/>
              <a:gd name="connsiteY7-246" fmla="*/ 599179 h 599179"/>
              <a:gd name="connsiteX8-247" fmla="*/ 0 w 295275"/>
              <a:gd name="connsiteY8-248" fmla="*/ 303904 h 599179"/>
              <a:gd name="connsiteX9-249" fmla="*/ 204540 w 295275"/>
              <a:gd name="connsiteY9-250" fmla="*/ 547 h 599179"/>
              <a:gd name="connsiteX10-251" fmla="*/ 207995 w 295275"/>
              <a:gd name="connsiteY10-252" fmla="*/ 0 h 599179"/>
              <a:gd name="connsiteX0-253" fmla="*/ 207995 w 295275"/>
              <a:gd name="connsiteY0-254" fmla="*/ 0 h 599179"/>
              <a:gd name="connsiteX1-255" fmla="*/ 218480 w 295275"/>
              <a:gd name="connsiteY1-256" fmla="*/ 17025 h 599179"/>
              <a:gd name="connsiteX2-257" fmla="*/ 263922 w 295275"/>
              <a:gd name="connsiteY2-258" fmla="*/ 59952 h 599179"/>
              <a:gd name="connsiteX3-259" fmla="*/ 275967 w 295275"/>
              <a:gd name="connsiteY3-260" fmla="*/ 66705 h 599179"/>
              <a:gd name="connsiteX4-261" fmla="*/ 152376 w 295275"/>
              <a:gd name="connsiteY4-262" fmla="*/ 303904 h 599179"/>
              <a:gd name="connsiteX5-263" fmla="*/ 295275 w 295275"/>
              <a:gd name="connsiteY5-264" fmla="*/ 303904 h 599179"/>
              <a:gd name="connsiteX6-265" fmla="*/ 295275 w 295275"/>
              <a:gd name="connsiteY6-266" fmla="*/ 599179 h 599179"/>
              <a:gd name="connsiteX7-267" fmla="*/ 0 w 295275"/>
              <a:gd name="connsiteY7-268" fmla="*/ 599179 h 599179"/>
              <a:gd name="connsiteX8-269" fmla="*/ 0 w 295275"/>
              <a:gd name="connsiteY8-270" fmla="*/ 303904 h 599179"/>
              <a:gd name="connsiteX9-271" fmla="*/ 204540 w 295275"/>
              <a:gd name="connsiteY9-272" fmla="*/ 547 h 599179"/>
              <a:gd name="connsiteX10-273" fmla="*/ 207995 w 295275"/>
              <a:gd name="connsiteY10-274" fmla="*/ 0 h 599179"/>
              <a:gd name="connsiteX0-275" fmla="*/ 207995 w 295275"/>
              <a:gd name="connsiteY0-276" fmla="*/ 0 h 599179"/>
              <a:gd name="connsiteX1-277" fmla="*/ 218480 w 295275"/>
              <a:gd name="connsiteY1-278" fmla="*/ 17025 h 599179"/>
              <a:gd name="connsiteX2-279" fmla="*/ 263922 w 295275"/>
              <a:gd name="connsiteY2-280" fmla="*/ 59952 h 599179"/>
              <a:gd name="connsiteX3-281" fmla="*/ 275967 w 295275"/>
              <a:gd name="connsiteY3-282" fmla="*/ 66705 h 599179"/>
              <a:gd name="connsiteX4-283" fmla="*/ 152376 w 295275"/>
              <a:gd name="connsiteY4-284" fmla="*/ 303904 h 599179"/>
              <a:gd name="connsiteX5-285" fmla="*/ 295275 w 295275"/>
              <a:gd name="connsiteY5-286" fmla="*/ 303904 h 599179"/>
              <a:gd name="connsiteX6-287" fmla="*/ 295275 w 295275"/>
              <a:gd name="connsiteY6-288" fmla="*/ 599179 h 599179"/>
              <a:gd name="connsiteX7-289" fmla="*/ 0 w 295275"/>
              <a:gd name="connsiteY7-290" fmla="*/ 599179 h 599179"/>
              <a:gd name="connsiteX8-291" fmla="*/ 0 w 295275"/>
              <a:gd name="connsiteY8-292" fmla="*/ 303904 h 599179"/>
              <a:gd name="connsiteX9-293" fmla="*/ 207995 w 295275"/>
              <a:gd name="connsiteY9-294" fmla="*/ 0 h 599179"/>
              <a:gd name="connsiteX0-295" fmla="*/ 207995 w 295275"/>
              <a:gd name="connsiteY0-296" fmla="*/ 0 h 599179"/>
              <a:gd name="connsiteX1-297" fmla="*/ 218480 w 295275"/>
              <a:gd name="connsiteY1-298" fmla="*/ 17025 h 599179"/>
              <a:gd name="connsiteX2-299" fmla="*/ 263922 w 295275"/>
              <a:gd name="connsiteY2-300" fmla="*/ 59952 h 599179"/>
              <a:gd name="connsiteX3-301" fmla="*/ 275967 w 295275"/>
              <a:gd name="connsiteY3-302" fmla="*/ 66705 h 599179"/>
              <a:gd name="connsiteX4-303" fmla="*/ 152376 w 295275"/>
              <a:gd name="connsiteY4-304" fmla="*/ 303904 h 599179"/>
              <a:gd name="connsiteX5-305" fmla="*/ 295275 w 295275"/>
              <a:gd name="connsiteY5-306" fmla="*/ 303904 h 599179"/>
              <a:gd name="connsiteX6-307" fmla="*/ 295275 w 295275"/>
              <a:gd name="connsiteY6-308" fmla="*/ 599179 h 599179"/>
              <a:gd name="connsiteX7-309" fmla="*/ 0 w 295275"/>
              <a:gd name="connsiteY7-310" fmla="*/ 599179 h 599179"/>
              <a:gd name="connsiteX8-311" fmla="*/ 0 w 295275"/>
              <a:gd name="connsiteY8-312" fmla="*/ 303904 h 599179"/>
              <a:gd name="connsiteX9-313" fmla="*/ 207995 w 295275"/>
              <a:gd name="connsiteY9-314" fmla="*/ 0 h 599179"/>
              <a:gd name="connsiteX0-315" fmla="*/ 207995 w 295275"/>
              <a:gd name="connsiteY0-316" fmla="*/ 0 h 599179"/>
              <a:gd name="connsiteX1-317" fmla="*/ 218480 w 295275"/>
              <a:gd name="connsiteY1-318" fmla="*/ 17025 h 599179"/>
              <a:gd name="connsiteX2-319" fmla="*/ 263922 w 295275"/>
              <a:gd name="connsiteY2-320" fmla="*/ 59952 h 599179"/>
              <a:gd name="connsiteX3-321" fmla="*/ 275967 w 295275"/>
              <a:gd name="connsiteY3-322" fmla="*/ 66705 h 599179"/>
              <a:gd name="connsiteX4-323" fmla="*/ 152376 w 295275"/>
              <a:gd name="connsiteY4-324" fmla="*/ 303904 h 599179"/>
              <a:gd name="connsiteX5-325" fmla="*/ 295275 w 295275"/>
              <a:gd name="connsiteY5-326" fmla="*/ 303904 h 599179"/>
              <a:gd name="connsiteX6-327" fmla="*/ 295275 w 295275"/>
              <a:gd name="connsiteY6-328" fmla="*/ 599179 h 599179"/>
              <a:gd name="connsiteX7-329" fmla="*/ 0 w 295275"/>
              <a:gd name="connsiteY7-330" fmla="*/ 599179 h 599179"/>
              <a:gd name="connsiteX8-331" fmla="*/ 0 w 295275"/>
              <a:gd name="connsiteY8-332" fmla="*/ 303904 h 599179"/>
              <a:gd name="connsiteX9-333" fmla="*/ 207995 w 295275"/>
              <a:gd name="connsiteY9-334" fmla="*/ 0 h 599179"/>
              <a:gd name="connsiteX0-335" fmla="*/ 207995 w 295275"/>
              <a:gd name="connsiteY0-336" fmla="*/ 0 h 599179"/>
              <a:gd name="connsiteX1-337" fmla="*/ 218480 w 295275"/>
              <a:gd name="connsiteY1-338" fmla="*/ 17025 h 599179"/>
              <a:gd name="connsiteX2-339" fmla="*/ 263922 w 295275"/>
              <a:gd name="connsiteY2-340" fmla="*/ 59952 h 599179"/>
              <a:gd name="connsiteX3-341" fmla="*/ 275967 w 295275"/>
              <a:gd name="connsiteY3-342" fmla="*/ 66705 h 599179"/>
              <a:gd name="connsiteX4-343" fmla="*/ 152376 w 295275"/>
              <a:gd name="connsiteY4-344" fmla="*/ 303904 h 599179"/>
              <a:gd name="connsiteX5-345" fmla="*/ 295275 w 295275"/>
              <a:gd name="connsiteY5-346" fmla="*/ 303904 h 599179"/>
              <a:gd name="connsiteX6-347" fmla="*/ 295275 w 295275"/>
              <a:gd name="connsiteY6-348" fmla="*/ 599179 h 599179"/>
              <a:gd name="connsiteX7-349" fmla="*/ 0 w 295275"/>
              <a:gd name="connsiteY7-350" fmla="*/ 599179 h 599179"/>
              <a:gd name="connsiteX8-351" fmla="*/ 0 w 295275"/>
              <a:gd name="connsiteY8-352" fmla="*/ 303904 h 599179"/>
              <a:gd name="connsiteX9-353" fmla="*/ 207995 w 295275"/>
              <a:gd name="connsiteY9-354" fmla="*/ 0 h 599179"/>
              <a:gd name="connsiteX0-355" fmla="*/ 207995 w 295275"/>
              <a:gd name="connsiteY0-356" fmla="*/ 0 h 599179"/>
              <a:gd name="connsiteX1-357" fmla="*/ 218480 w 295275"/>
              <a:gd name="connsiteY1-358" fmla="*/ 17025 h 599179"/>
              <a:gd name="connsiteX2-359" fmla="*/ 263922 w 295275"/>
              <a:gd name="connsiteY2-360" fmla="*/ 59952 h 599179"/>
              <a:gd name="connsiteX3-361" fmla="*/ 275967 w 295275"/>
              <a:gd name="connsiteY3-362" fmla="*/ 66705 h 599179"/>
              <a:gd name="connsiteX4-363" fmla="*/ 152376 w 295275"/>
              <a:gd name="connsiteY4-364" fmla="*/ 303904 h 599179"/>
              <a:gd name="connsiteX5-365" fmla="*/ 295275 w 295275"/>
              <a:gd name="connsiteY5-366" fmla="*/ 303904 h 599179"/>
              <a:gd name="connsiteX6-367" fmla="*/ 295275 w 295275"/>
              <a:gd name="connsiteY6-368" fmla="*/ 599179 h 599179"/>
              <a:gd name="connsiteX7-369" fmla="*/ 0 w 295275"/>
              <a:gd name="connsiteY7-370" fmla="*/ 599179 h 599179"/>
              <a:gd name="connsiteX8-371" fmla="*/ 0 w 295275"/>
              <a:gd name="connsiteY8-372" fmla="*/ 303904 h 599179"/>
              <a:gd name="connsiteX9-373" fmla="*/ 207995 w 295275"/>
              <a:gd name="connsiteY9-374" fmla="*/ 0 h 599179"/>
              <a:gd name="connsiteX0-375" fmla="*/ 207995 w 295275"/>
              <a:gd name="connsiteY0-376" fmla="*/ 0 h 599179"/>
              <a:gd name="connsiteX1-377" fmla="*/ 218480 w 295275"/>
              <a:gd name="connsiteY1-378" fmla="*/ 17025 h 599179"/>
              <a:gd name="connsiteX2-379" fmla="*/ 263922 w 295275"/>
              <a:gd name="connsiteY2-380" fmla="*/ 59952 h 599179"/>
              <a:gd name="connsiteX3-381" fmla="*/ 275967 w 295275"/>
              <a:gd name="connsiteY3-382" fmla="*/ 66705 h 599179"/>
              <a:gd name="connsiteX4-383" fmla="*/ 152376 w 295275"/>
              <a:gd name="connsiteY4-384" fmla="*/ 303904 h 599179"/>
              <a:gd name="connsiteX5-385" fmla="*/ 295275 w 295275"/>
              <a:gd name="connsiteY5-386" fmla="*/ 303904 h 599179"/>
              <a:gd name="connsiteX6-387" fmla="*/ 295275 w 295275"/>
              <a:gd name="connsiteY6-388" fmla="*/ 599179 h 599179"/>
              <a:gd name="connsiteX7-389" fmla="*/ 0 w 295275"/>
              <a:gd name="connsiteY7-390" fmla="*/ 599179 h 599179"/>
              <a:gd name="connsiteX8-391" fmla="*/ 0 w 295275"/>
              <a:gd name="connsiteY8-392" fmla="*/ 303904 h 599179"/>
              <a:gd name="connsiteX9-393" fmla="*/ 207995 w 295275"/>
              <a:gd name="connsiteY9-394" fmla="*/ 0 h 599179"/>
              <a:gd name="connsiteX0-395" fmla="*/ 207995 w 295275"/>
              <a:gd name="connsiteY0-396" fmla="*/ 0 h 599179"/>
              <a:gd name="connsiteX1-397" fmla="*/ 218480 w 295275"/>
              <a:gd name="connsiteY1-398" fmla="*/ 17025 h 599179"/>
              <a:gd name="connsiteX2-399" fmla="*/ 263922 w 295275"/>
              <a:gd name="connsiteY2-400" fmla="*/ 59952 h 599179"/>
              <a:gd name="connsiteX3-401" fmla="*/ 275967 w 295275"/>
              <a:gd name="connsiteY3-402" fmla="*/ 66705 h 599179"/>
              <a:gd name="connsiteX4-403" fmla="*/ 152376 w 295275"/>
              <a:gd name="connsiteY4-404" fmla="*/ 303904 h 599179"/>
              <a:gd name="connsiteX5-405" fmla="*/ 295275 w 295275"/>
              <a:gd name="connsiteY5-406" fmla="*/ 303904 h 599179"/>
              <a:gd name="connsiteX6-407" fmla="*/ 295275 w 295275"/>
              <a:gd name="connsiteY6-408" fmla="*/ 599179 h 599179"/>
              <a:gd name="connsiteX7-409" fmla="*/ 0 w 295275"/>
              <a:gd name="connsiteY7-410" fmla="*/ 599179 h 599179"/>
              <a:gd name="connsiteX8-411" fmla="*/ 0 w 295275"/>
              <a:gd name="connsiteY8-412" fmla="*/ 303904 h 599179"/>
              <a:gd name="connsiteX9-413" fmla="*/ 207995 w 295275"/>
              <a:gd name="connsiteY9-414" fmla="*/ 0 h 599179"/>
              <a:gd name="connsiteX0-415" fmla="*/ 207995 w 295275"/>
              <a:gd name="connsiteY0-416" fmla="*/ 0 h 599179"/>
              <a:gd name="connsiteX1-417" fmla="*/ 218480 w 295275"/>
              <a:gd name="connsiteY1-418" fmla="*/ 17025 h 599179"/>
              <a:gd name="connsiteX2-419" fmla="*/ 263922 w 295275"/>
              <a:gd name="connsiteY2-420" fmla="*/ 59952 h 599179"/>
              <a:gd name="connsiteX3-421" fmla="*/ 275967 w 295275"/>
              <a:gd name="connsiteY3-422" fmla="*/ 66705 h 599179"/>
              <a:gd name="connsiteX4-423" fmla="*/ 152376 w 295275"/>
              <a:gd name="connsiteY4-424" fmla="*/ 303904 h 599179"/>
              <a:gd name="connsiteX5-425" fmla="*/ 295275 w 295275"/>
              <a:gd name="connsiteY5-426" fmla="*/ 303904 h 599179"/>
              <a:gd name="connsiteX6-427" fmla="*/ 295275 w 295275"/>
              <a:gd name="connsiteY6-428" fmla="*/ 599179 h 599179"/>
              <a:gd name="connsiteX7-429" fmla="*/ 0 w 295275"/>
              <a:gd name="connsiteY7-430" fmla="*/ 599179 h 599179"/>
              <a:gd name="connsiteX8-431" fmla="*/ 0 w 295275"/>
              <a:gd name="connsiteY8-432" fmla="*/ 334942 h 599179"/>
              <a:gd name="connsiteX9-433" fmla="*/ 207995 w 295275"/>
              <a:gd name="connsiteY9-434" fmla="*/ 0 h 599179"/>
              <a:gd name="connsiteX0-435" fmla="*/ 207995 w 295275"/>
              <a:gd name="connsiteY0-436" fmla="*/ 0 h 599179"/>
              <a:gd name="connsiteX1-437" fmla="*/ 218480 w 295275"/>
              <a:gd name="connsiteY1-438" fmla="*/ 17025 h 599179"/>
              <a:gd name="connsiteX2-439" fmla="*/ 263922 w 295275"/>
              <a:gd name="connsiteY2-440" fmla="*/ 59952 h 599179"/>
              <a:gd name="connsiteX3-441" fmla="*/ 275967 w 295275"/>
              <a:gd name="connsiteY3-442" fmla="*/ 66705 h 599179"/>
              <a:gd name="connsiteX4-443" fmla="*/ 152376 w 295275"/>
              <a:gd name="connsiteY4-444" fmla="*/ 303904 h 599179"/>
              <a:gd name="connsiteX5-445" fmla="*/ 295275 w 295275"/>
              <a:gd name="connsiteY5-446" fmla="*/ 303904 h 599179"/>
              <a:gd name="connsiteX6-447" fmla="*/ 295275 w 295275"/>
              <a:gd name="connsiteY6-448" fmla="*/ 599179 h 599179"/>
              <a:gd name="connsiteX7-449" fmla="*/ 0 w 295275"/>
              <a:gd name="connsiteY7-450" fmla="*/ 599179 h 599179"/>
              <a:gd name="connsiteX8-451" fmla="*/ 0 w 295275"/>
              <a:gd name="connsiteY8-452" fmla="*/ 334942 h 599179"/>
              <a:gd name="connsiteX9-453" fmla="*/ 207995 w 295275"/>
              <a:gd name="connsiteY9-454" fmla="*/ 0 h 599179"/>
              <a:gd name="connsiteX0-455" fmla="*/ 207995 w 295275"/>
              <a:gd name="connsiteY0-456" fmla="*/ 0 h 599179"/>
              <a:gd name="connsiteX1-457" fmla="*/ 218480 w 295275"/>
              <a:gd name="connsiteY1-458" fmla="*/ 17025 h 599179"/>
              <a:gd name="connsiteX2-459" fmla="*/ 263922 w 295275"/>
              <a:gd name="connsiteY2-460" fmla="*/ 59952 h 599179"/>
              <a:gd name="connsiteX3-461" fmla="*/ 275967 w 295275"/>
              <a:gd name="connsiteY3-462" fmla="*/ 66705 h 599179"/>
              <a:gd name="connsiteX4-463" fmla="*/ 152376 w 295275"/>
              <a:gd name="connsiteY4-464" fmla="*/ 303904 h 599179"/>
              <a:gd name="connsiteX5-465" fmla="*/ 295275 w 295275"/>
              <a:gd name="connsiteY5-466" fmla="*/ 303904 h 599179"/>
              <a:gd name="connsiteX6-467" fmla="*/ 295275 w 295275"/>
              <a:gd name="connsiteY6-468" fmla="*/ 599179 h 599179"/>
              <a:gd name="connsiteX7-469" fmla="*/ 0 w 295275"/>
              <a:gd name="connsiteY7-470" fmla="*/ 599179 h 599179"/>
              <a:gd name="connsiteX8-471" fmla="*/ 0 w 295275"/>
              <a:gd name="connsiteY8-472" fmla="*/ 334942 h 599179"/>
              <a:gd name="connsiteX9-473" fmla="*/ 207995 w 295275"/>
              <a:gd name="connsiteY9-474" fmla="*/ 0 h 599179"/>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295275" h="599179">
                <a:moveTo>
                  <a:pt x="207995" y="0"/>
                </a:moveTo>
                <a:lnTo>
                  <a:pt x="218480" y="17025"/>
                </a:lnTo>
                <a:cubicBezTo>
                  <a:pt x="231034" y="32364"/>
                  <a:pt x="246314" y="46986"/>
                  <a:pt x="263922" y="59952"/>
                </a:cubicBezTo>
                <a:lnTo>
                  <a:pt x="275967" y="66705"/>
                </a:lnTo>
                <a:cubicBezTo>
                  <a:pt x="274744" y="66607"/>
                  <a:pt x="166924" y="148026"/>
                  <a:pt x="152376" y="303904"/>
                </a:cubicBezTo>
                <a:lnTo>
                  <a:pt x="295275" y="303904"/>
                </a:lnTo>
                <a:lnTo>
                  <a:pt x="295275" y="599179"/>
                </a:lnTo>
                <a:lnTo>
                  <a:pt x="0" y="599179"/>
                </a:lnTo>
                <a:lnTo>
                  <a:pt x="0" y="334942"/>
                </a:lnTo>
                <a:cubicBezTo>
                  <a:pt x="10368" y="113589"/>
                  <a:pt x="207637" y="2353"/>
                  <a:pt x="207995" y="0"/>
                </a:cubicBezTo>
                <a:close/>
              </a:path>
            </a:pathLst>
          </a:custGeom>
          <a:noFill/>
          <a:ln w="38100" cap="rnd">
            <a:solidFill>
              <a:srgbClr val="81AFE0"/>
            </a:solidFill>
            <a:round/>
          </a:ln>
        </p:spPr>
        <p:style>
          <a:lnRef idx="2">
            <a:srgbClr val="81AFE0">
              <a:shade val="50000"/>
            </a:srgbClr>
          </a:lnRef>
          <a:fillRef idx="1">
            <a:srgbClr val="81AFE0"/>
          </a:fillRef>
          <a:effectRef idx="0">
            <a:srgbClr val="81AFE0"/>
          </a:effectRef>
          <a:fontRef idx="minor">
            <a:sysClr val="window" lastClr="FFFFFF"/>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latin typeface="Arial" pitchFamily="34" charset="0"/>
              <a:ea typeface="微软雅黑" panose="020b0503020204020204" pitchFamily="34" charset="-122"/>
            </a:endParaRPr>
          </a:p>
        </p:txBody>
      </p:sp>
      <p:sp>
        <p:nvSpPr>
          <p:cNvPr id="13" name="任意多边形: 形状 12"/>
          <p:cNvSpPr>
            <a:spLocks noChangeAspect="1"/>
          </p:cNvSpPr>
          <p:nvPr>
            <p:custDataLst>
              <p:tags r:id="rId8"/>
            </p:custDataLst>
          </p:nvPr>
        </p:nvSpPr>
        <p:spPr>
          <a:xfrm rot="10800000">
            <a:off x="10906621" y="674107"/>
            <a:ext cx="282076" cy="572396"/>
          </a:xfrm>
          <a:custGeom>
            <a:gdLst>
              <a:gd name="connsiteX0" fmla="*/ 207995 w 295275"/>
              <a:gd name="connsiteY0" fmla="*/ 0 h 599179"/>
              <a:gd name="connsiteX1" fmla="*/ 218480 w 295275"/>
              <a:gd name="connsiteY1" fmla="*/ 17025 h 599179"/>
              <a:gd name="connsiteX2" fmla="*/ 263922 w 295275"/>
              <a:gd name="connsiteY2" fmla="*/ 59952 h 599179"/>
              <a:gd name="connsiteX3" fmla="*/ 275967 w 295275"/>
              <a:gd name="connsiteY3" fmla="*/ 66705 h 599179"/>
              <a:gd name="connsiteX4" fmla="*/ 258864 w 295275"/>
              <a:gd name="connsiteY4" fmla="*/ 77309 h 599179"/>
              <a:gd name="connsiteX5" fmla="*/ 164932 w 295275"/>
              <a:gd name="connsiteY5" fmla="*/ 229252 h 599179"/>
              <a:gd name="connsiteX6" fmla="*/ 145322 w 295275"/>
              <a:gd name="connsiteY6" fmla="*/ 303904 h 599179"/>
              <a:gd name="connsiteX7" fmla="*/ 295275 w 295275"/>
              <a:gd name="connsiteY7" fmla="*/ 303904 h 599179"/>
              <a:gd name="connsiteX8" fmla="*/ 295275 w 295275"/>
              <a:gd name="connsiteY8" fmla="*/ 599179 h 599179"/>
              <a:gd name="connsiteX9" fmla="*/ 0 w 295275"/>
              <a:gd name="connsiteY9" fmla="*/ 599179 h 599179"/>
              <a:gd name="connsiteX10" fmla="*/ 0 w 295275"/>
              <a:gd name="connsiteY10" fmla="*/ 303904 h 599179"/>
              <a:gd name="connsiteX11" fmla="*/ 5952 w 295275"/>
              <a:gd name="connsiteY11" fmla="*/ 269304 h 599179"/>
              <a:gd name="connsiteX12" fmla="*/ 204540 w 295275"/>
              <a:gd name="connsiteY12" fmla="*/ 547 h 599179"/>
              <a:gd name="connsiteX0-1" fmla="*/ 207995 w 295275"/>
              <a:gd name="connsiteY0-2" fmla="*/ 0 h 599179"/>
              <a:gd name="connsiteX1-3" fmla="*/ 218480 w 295275"/>
              <a:gd name="connsiteY1-4" fmla="*/ 17025 h 599179"/>
              <a:gd name="connsiteX2-5" fmla="*/ 263922 w 295275"/>
              <a:gd name="connsiteY2-6" fmla="*/ 59952 h 599179"/>
              <a:gd name="connsiteX3-7" fmla="*/ 275967 w 295275"/>
              <a:gd name="connsiteY3-8" fmla="*/ 66705 h 599179"/>
              <a:gd name="connsiteX4-9" fmla="*/ 258864 w 295275"/>
              <a:gd name="connsiteY4-10" fmla="*/ 77309 h 599179"/>
              <a:gd name="connsiteX5-11" fmla="*/ 164932 w 295275"/>
              <a:gd name="connsiteY5-12" fmla="*/ 229252 h 599179"/>
              <a:gd name="connsiteX6-13" fmla="*/ 152376 w 295275"/>
              <a:gd name="connsiteY6-14" fmla="*/ 303904 h 599179"/>
              <a:gd name="connsiteX7-15" fmla="*/ 295275 w 295275"/>
              <a:gd name="connsiteY7-16" fmla="*/ 303904 h 599179"/>
              <a:gd name="connsiteX8-17" fmla="*/ 295275 w 295275"/>
              <a:gd name="connsiteY8-18" fmla="*/ 599179 h 599179"/>
              <a:gd name="connsiteX9-19" fmla="*/ 0 w 295275"/>
              <a:gd name="connsiteY9-20" fmla="*/ 599179 h 599179"/>
              <a:gd name="connsiteX10-21" fmla="*/ 0 w 295275"/>
              <a:gd name="connsiteY10-22" fmla="*/ 303904 h 599179"/>
              <a:gd name="connsiteX11-23" fmla="*/ 5952 w 295275"/>
              <a:gd name="connsiteY11-24" fmla="*/ 269304 h 599179"/>
              <a:gd name="connsiteX12-25" fmla="*/ 204540 w 295275"/>
              <a:gd name="connsiteY12-26" fmla="*/ 547 h 599179"/>
              <a:gd name="connsiteX13" fmla="*/ 207995 w 295275"/>
              <a:gd name="connsiteY13" fmla="*/ 0 h 599179"/>
              <a:gd name="connsiteX0-27" fmla="*/ 207995 w 295275"/>
              <a:gd name="connsiteY0-28" fmla="*/ 0 h 599179"/>
              <a:gd name="connsiteX1-29" fmla="*/ 218480 w 295275"/>
              <a:gd name="connsiteY1-30" fmla="*/ 17025 h 599179"/>
              <a:gd name="connsiteX2-31" fmla="*/ 263922 w 295275"/>
              <a:gd name="connsiteY2-32" fmla="*/ 59952 h 599179"/>
              <a:gd name="connsiteX3-33" fmla="*/ 275967 w 295275"/>
              <a:gd name="connsiteY3-34" fmla="*/ 66705 h 599179"/>
              <a:gd name="connsiteX4-35" fmla="*/ 258864 w 295275"/>
              <a:gd name="connsiteY4-36" fmla="*/ 77309 h 599179"/>
              <a:gd name="connsiteX5-37" fmla="*/ 164932 w 295275"/>
              <a:gd name="connsiteY5-38" fmla="*/ 229252 h 599179"/>
              <a:gd name="connsiteX6-39" fmla="*/ 152376 w 295275"/>
              <a:gd name="connsiteY6-40" fmla="*/ 303904 h 599179"/>
              <a:gd name="connsiteX7-41" fmla="*/ 295275 w 295275"/>
              <a:gd name="connsiteY7-42" fmla="*/ 303904 h 599179"/>
              <a:gd name="connsiteX8-43" fmla="*/ 295275 w 295275"/>
              <a:gd name="connsiteY8-44" fmla="*/ 599179 h 599179"/>
              <a:gd name="connsiteX9-45" fmla="*/ 0 w 295275"/>
              <a:gd name="connsiteY9-46" fmla="*/ 599179 h 599179"/>
              <a:gd name="connsiteX10-47" fmla="*/ 0 w 295275"/>
              <a:gd name="connsiteY10-48" fmla="*/ 303904 h 599179"/>
              <a:gd name="connsiteX11-49" fmla="*/ 5952 w 295275"/>
              <a:gd name="connsiteY11-50" fmla="*/ 269304 h 599179"/>
              <a:gd name="connsiteX12-51" fmla="*/ 204540 w 295275"/>
              <a:gd name="connsiteY12-52" fmla="*/ 547 h 599179"/>
              <a:gd name="connsiteX13-53" fmla="*/ 207995 w 295275"/>
              <a:gd name="connsiteY13-54" fmla="*/ 0 h 599179"/>
              <a:gd name="connsiteX0-55" fmla="*/ 207995 w 295275"/>
              <a:gd name="connsiteY0-56" fmla="*/ 0 h 599179"/>
              <a:gd name="connsiteX1-57" fmla="*/ 218480 w 295275"/>
              <a:gd name="connsiteY1-58" fmla="*/ 17025 h 599179"/>
              <a:gd name="connsiteX2-59" fmla="*/ 263922 w 295275"/>
              <a:gd name="connsiteY2-60" fmla="*/ 59952 h 599179"/>
              <a:gd name="connsiteX3-61" fmla="*/ 275967 w 295275"/>
              <a:gd name="connsiteY3-62" fmla="*/ 66705 h 599179"/>
              <a:gd name="connsiteX4-63" fmla="*/ 258864 w 295275"/>
              <a:gd name="connsiteY4-64" fmla="*/ 77309 h 599179"/>
              <a:gd name="connsiteX5-65" fmla="*/ 164932 w 295275"/>
              <a:gd name="connsiteY5-66" fmla="*/ 229252 h 599179"/>
              <a:gd name="connsiteX6-67" fmla="*/ 152376 w 295275"/>
              <a:gd name="connsiteY6-68" fmla="*/ 303904 h 599179"/>
              <a:gd name="connsiteX7-69" fmla="*/ 295275 w 295275"/>
              <a:gd name="connsiteY7-70" fmla="*/ 303904 h 599179"/>
              <a:gd name="connsiteX8-71" fmla="*/ 295275 w 295275"/>
              <a:gd name="connsiteY8-72" fmla="*/ 599179 h 599179"/>
              <a:gd name="connsiteX9-73" fmla="*/ 0 w 295275"/>
              <a:gd name="connsiteY9-74" fmla="*/ 599179 h 599179"/>
              <a:gd name="connsiteX10-75" fmla="*/ 0 w 295275"/>
              <a:gd name="connsiteY10-76" fmla="*/ 303904 h 599179"/>
              <a:gd name="connsiteX11-77" fmla="*/ 5952 w 295275"/>
              <a:gd name="connsiteY11-78" fmla="*/ 269304 h 599179"/>
              <a:gd name="connsiteX12-79" fmla="*/ 204540 w 295275"/>
              <a:gd name="connsiteY12-80" fmla="*/ 547 h 599179"/>
              <a:gd name="connsiteX13-81" fmla="*/ 207995 w 295275"/>
              <a:gd name="connsiteY13-82" fmla="*/ 0 h 599179"/>
              <a:gd name="connsiteX0-83" fmla="*/ 207995 w 295275"/>
              <a:gd name="connsiteY0-84" fmla="*/ 0 h 599179"/>
              <a:gd name="connsiteX1-85" fmla="*/ 218480 w 295275"/>
              <a:gd name="connsiteY1-86" fmla="*/ 17025 h 599179"/>
              <a:gd name="connsiteX2-87" fmla="*/ 263922 w 295275"/>
              <a:gd name="connsiteY2-88" fmla="*/ 59952 h 599179"/>
              <a:gd name="connsiteX3-89" fmla="*/ 275967 w 295275"/>
              <a:gd name="connsiteY3-90" fmla="*/ 66705 h 599179"/>
              <a:gd name="connsiteX4-91" fmla="*/ 258864 w 295275"/>
              <a:gd name="connsiteY4-92" fmla="*/ 77309 h 599179"/>
              <a:gd name="connsiteX5-93" fmla="*/ 152376 w 295275"/>
              <a:gd name="connsiteY5-94" fmla="*/ 303904 h 599179"/>
              <a:gd name="connsiteX6-95" fmla="*/ 295275 w 295275"/>
              <a:gd name="connsiteY6-96" fmla="*/ 303904 h 599179"/>
              <a:gd name="connsiteX7-97" fmla="*/ 295275 w 295275"/>
              <a:gd name="connsiteY7-98" fmla="*/ 599179 h 599179"/>
              <a:gd name="connsiteX8-99" fmla="*/ 0 w 295275"/>
              <a:gd name="connsiteY8-100" fmla="*/ 599179 h 599179"/>
              <a:gd name="connsiteX9-101" fmla="*/ 0 w 295275"/>
              <a:gd name="connsiteY9-102" fmla="*/ 303904 h 599179"/>
              <a:gd name="connsiteX10-103" fmla="*/ 5952 w 295275"/>
              <a:gd name="connsiteY10-104" fmla="*/ 269304 h 599179"/>
              <a:gd name="connsiteX11-105" fmla="*/ 204540 w 295275"/>
              <a:gd name="connsiteY11-106" fmla="*/ 547 h 599179"/>
              <a:gd name="connsiteX12-107" fmla="*/ 207995 w 295275"/>
              <a:gd name="connsiteY12-108" fmla="*/ 0 h 599179"/>
              <a:gd name="connsiteX0-109" fmla="*/ 207995 w 295275"/>
              <a:gd name="connsiteY0-110" fmla="*/ 0 h 599179"/>
              <a:gd name="connsiteX1-111" fmla="*/ 218480 w 295275"/>
              <a:gd name="connsiteY1-112" fmla="*/ 17025 h 599179"/>
              <a:gd name="connsiteX2-113" fmla="*/ 263922 w 295275"/>
              <a:gd name="connsiteY2-114" fmla="*/ 59952 h 599179"/>
              <a:gd name="connsiteX3-115" fmla="*/ 275967 w 295275"/>
              <a:gd name="connsiteY3-116" fmla="*/ 66705 h 599179"/>
              <a:gd name="connsiteX4-117" fmla="*/ 258864 w 295275"/>
              <a:gd name="connsiteY4-118" fmla="*/ 77309 h 599179"/>
              <a:gd name="connsiteX5-119" fmla="*/ 152376 w 295275"/>
              <a:gd name="connsiteY5-120" fmla="*/ 303904 h 599179"/>
              <a:gd name="connsiteX6-121" fmla="*/ 295275 w 295275"/>
              <a:gd name="connsiteY6-122" fmla="*/ 303904 h 599179"/>
              <a:gd name="connsiteX7-123" fmla="*/ 295275 w 295275"/>
              <a:gd name="connsiteY7-124" fmla="*/ 599179 h 599179"/>
              <a:gd name="connsiteX8-125" fmla="*/ 0 w 295275"/>
              <a:gd name="connsiteY8-126" fmla="*/ 599179 h 599179"/>
              <a:gd name="connsiteX9-127" fmla="*/ 0 w 295275"/>
              <a:gd name="connsiteY9-128" fmla="*/ 303904 h 599179"/>
              <a:gd name="connsiteX10-129" fmla="*/ 5952 w 295275"/>
              <a:gd name="connsiteY10-130" fmla="*/ 269304 h 599179"/>
              <a:gd name="connsiteX11-131" fmla="*/ 204540 w 295275"/>
              <a:gd name="connsiteY11-132" fmla="*/ 547 h 599179"/>
              <a:gd name="connsiteX12-133" fmla="*/ 207995 w 295275"/>
              <a:gd name="connsiteY12-134" fmla="*/ 0 h 599179"/>
              <a:gd name="connsiteX0-135" fmla="*/ 207995 w 295275"/>
              <a:gd name="connsiteY0-136" fmla="*/ 0 h 599179"/>
              <a:gd name="connsiteX1-137" fmla="*/ 218480 w 295275"/>
              <a:gd name="connsiteY1-138" fmla="*/ 17025 h 599179"/>
              <a:gd name="connsiteX2-139" fmla="*/ 263922 w 295275"/>
              <a:gd name="connsiteY2-140" fmla="*/ 59952 h 599179"/>
              <a:gd name="connsiteX3-141" fmla="*/ 275967 w 295275"/>
              <a:gd name="connsiteY3-142" fmla="*/ 66705 h 599179"/>
              <a:gd name="connsiteX4-143" fmla="*/ 152376 w 295275"/>
              <a:gd name="connsiteY4-144" fmla="*/ 303904 h 599179"/>
              <a:gd name="connsiteX5-145" fmla="*/ 295275 w 295275"/>
              <a:gd name="connsiteY5-146" fmla="*/ 303904 h 599179"/>
              <a:gd name="connsiteX6-147" fmla="*/ 295275 w 295275"/>
              <a:gd name="connsiteY6-148" fmla="*/ 599179 h 599179"/>
              <a:gd name="connsiteX7-149" fmla="*/ 0 w 295275"/>
              <a:gd name="connsiteY7-150" fmla="*/ 599179 h 599179"/>
              <a:gd name="connsiteX8-151" fmla="*/ 0 w 295275"/>
              <a:gd name="connsiteY8-152" fmla="*/ 303904 h 599179"/>
              <a:gd name="connsiteX9-153" fmla="*/ 5952 w 295275"/>
              <a:gd name="connsiteY9-154" fmla="*/ 269304 h 599179"/>
              <a:gd name="connsiteX10-155" fmla="*/ 204540 w 295275"/>
              <a:gd name="connsiteY10-156" fmla="*/ 547 h 599179"/>
              <a:gd name="connsiteX11-157" fmla="*/ 207995 w 295275"/>
              <a:gd name="connsiteY11-158" fmla="*/ 0 h 599179"/>
              <a:gd name="connsiteX0-159" fmla="*/ 207995 w 295275"/>
              <a:gd name="connsiteY0-160" fmla="*/ 0 h 599179"/>
              <a:gd name="connsiteX1-161" fmla="*/ 218480 w 295275"/>
              <a:gd name="connsiteY1-162" fmla="*/ 17025 h 599179"/>
              <a:gd name="connsiteX2-163" fmla="*/ 263922 w 295275"/>
              <a:gd name="connsiteY2-164" fmla="*/ 59952 h 599179"/>
              <a:gd name="connsiteX3-165" fmla="*/ 275967 w 295275"/>
              <a:gd name="connsiteY3-166" fmla="*/ 66705 h 599179"/>
              <a:gd name="connsiteX4-167" fmla="*/ 152376 w 295275"/>
              <a:gd name="connsiteY4-168" fmla="*/ 303904 h 599179"/>
              <a:gd name="connsiteX5-169" fmla="*/ 295275 w 295275"/>
              <a:gd name="connsiteY5-170" fmla="*/ 303904 h 599179"/>
              <a:gd name="connsiteX6-171" fmla="*/ 295275 w 295275"/>
              <a:gd name="connsiteY6-172" fmla="*/ 599179 h 599179"/>
              <a:gd name="connsiteX7-173" fmla="*/ 0 w 295275"/>
              <a:gd name="connsiteY7-174" fmla="*/ 599179 h 599179"/>
              <a:gd name="connsiteX8-175" fmla="*/ 0 w 295275"/>
              <a:gd name="connsiteY8-176" fmla="*/ 303904 h 599179"/>
              <a:gd name="connsiteX9-177" fmla="*/ 5952 w 295275"/>
              <a:gd name="connsiteY9-178" fmla="*/ 269304 h 599179"/>
              <a:gd name="connsiteX10-179" fmla="*/ 204540 w 295275"/>
              <a:gd name="connsiteY10-180" fmla="*/ 547 h 599179"/>
              <a:gd name="connsiteX11-181" fmla="*/ 207995 w 295275"/>
              <a:gd name="connsiteY11-182" fmla="*/ 0 h 599179"/>
              <a:gd name="connsiteX0-183" fmla="*/ 207995 w 295275"/>
              <a:gd name="connsiteY0-184" fmla="*/ 0 h 599179"/>
              <a:gd name="connsiteX1-185" fmla="*/ 218480 w 295275"/>
              <a:gd name="connsiteY1-186" fmla="*/ 17025 h 599179"/>
              <a:gd name="connsiteX2-187" fmla="*/ 263922 w 295275"/>
              <a:gd name="connsiteY2-188" fmla="*/ 59952 h 599179"/>
              <a:gd name="connsiteX3-189" fmla="*/ 275967 w 295275"/>
              <a:gd name="connsiteY3-190" fmla="*/ 66705 h 599179"/>
              <a:gd name="connsiteX4-191" fmla="*/ 152376 w 295275"/>
              <a:gd name="connsiteY4-192" fmla="*/ 303904 h 599179"/>
              <a:gd name="connsiteX5-193" fmla="*/ 295275 w 295275"/>
              <a:gd name="connsiteY5-194" fmla="*/ 303904 h 599179"/>
              <a:gd name="connsiteX6-195" fmla="*/ 295275 w 295275"/>
              <a:gd name="connsiteY6-196" fmla="*/ 599179 h 599179"/>
              <a:gd name="connsiteX7-197" fmla="*/ 0 w 295275"/>
              <a:gd name="connsiteY7-198" fmla="*/ 599179 h 599179"/>
              <a:gd name="connsiteX8-199" fmla="*/ 0 w 295275"/>
              <a:gd name="connsiteY8-200" fmla="*/ 303904 h 599179"/>
              <a:gd name="connsiteX9-201" fmla="*/ 5952 w 295275"/>
              <a:gd name="connsiteY9-202" fmla="*/ 269304 h 599179"/>
              <a:gd name="connsiteX10-203" fmla="*/ 204540 w 295275"/>
              <a:gd name="connsiteY10-204" fmla="*/ 547 h 599179"/>
              <a:gd name="connsiteX11-205" fmla="*/ 207995 w 295275"/>
              <a:gd name="connsiteY11-206" fmla="*/ 0 h 599179"/>
              <a:gd name="connsiteX0-207" fmla="*/ 207995 w 295275"/>
              <a:gd name="connsiteY0-208" fmla="*/ 0 h 599179"/>
              <a:gd name="connsiteX1-209" fmla="*/ 218480 w 295275"/>
              <a:gd name="connsiteY1-210" fmla="*/ 17025 h 599179"/>
              <a:gd name="connsiteX2-211" fmla="*/ 263922 w 295275"/>
              <a:gd name="connsiteY2-212" fmla="*/ 59952 h 599179"/>
              <a:gd name="connsiteX3-213" fmla="*/ 275967 w 295275"/>
              <a:gd name="connsiteY3-214" fmla="*/ 66705 h 599179"/>
              <a:gd name="connsiteX4-215" fmla="*/ 152376 w 295275"/>
              <a:gd name="connsiteY4-216" fmla="*/ 303904 h 599179"/>
              <a:gd name="connsiteX5-217" fmla="*/ 295275 w 295275"/>
              <a:gd name="connsiteY5-218" fmla="*/ 303904 h 599179"/>
              <a:gd name="connsiteX6-219" fmla="*/ 295275 w 295275"/>
              <a:gd name="connsiteY6-220" fmla="*/ 599179 h 599179"/>
              <a:gd name="connsiteX7-221" fmla="*/ 0 w 295275"/>
              <a:gd name="connsiteY7-222" fmla="*/ 599179 h 599179"/>
              <a:gd name="connsiteX8-223" fmla="*/ 0 w 295275"/>
              <a:gd name="connsiteY8-224" fmla="*/ 303904 h 599179"/>
              <a:gd name="connsiteX9-225" fmla="*/ 5952 w 295275"/>
              <a:gd name="connsiteY9-226" fmla="*/ 269304 h 599179"/>
              <a:gd name="connsiteX10-227" fmla="*/ 204540 w 295275"/>
              <a:gd name="connsiteY10-228" fmla="*/ 547 h 599179"/>
              <a:gd name="connsiteX11-229" fmla="*/ 207995 w 295275"/>
              <a:gd name="connsiteY11-230" fmla="*/ 0 h 599179"/>
              <a:gd name="connsiteX0-231" fmla="*/ 207995 w 295275"/>
              <a:gd name="connsiteY0-232" fmla="*/ 0 h 599179"/>
              <a:gd name="connsiteX1-233" fmla="*/ 218480 w 295275"/>
              <a:gd name="connsiteY1-234" fmla="*/ 17025 h 599179"/>
              <a:gd name="connsiteX2-235" fmla="*/ 263922 w 295275"/>
              <a:gd name="connsiteY2-236" fmla="*/ 59952 h 599179"/>
              <a:gd name="connsiteX3-237" fmla="*/ 275967 w 295275"/>
              <a:gd name="connsiteY3-238" fmla="*/ 66705 h 599179"/>
              <a:gd name="connsiteX4-239" fmla="*/ 152376 w 295275"/>
              <a:gd name="connsiteY4-240" fmla="*/ 303904 h 599179"/>
              <a:gd name="connsiteX5-241" fmla="*/ 295275 w 295275"/>
              <a:gd name="connsiteY5-242" fmla="*/ 303904 h 599179"/>
              <a:gd name="connsiteX6-243" fmla="*/ 295275 w 295275"/>
              <a:gd name="connsiteY6-244" fmla="*/ 599179 h 599179"/>
              <a:gd name="connsiteX7-245" fmla="*/ 0 w 295275"/>
              <a:gd name="connsiteY7-246" fmla="*/ 599179 h 599179"/>
              <a:gd name="connsiteX8-247" fmla="*/ 0 w 295275"/>
              <a:gd name="connsiteY8-248" fmla="*/ 303904 h 599179"/>
              <a:gd name="connsiteX9-249" fmla="*/ 204540 w 295275"/>
              <a:gd name="connsiteY9-250" fmla="*/ 547 h 599179"/>
              <a:gd name="connsiteX10-251" fmla="*/ 207995 w 295275"/>
              <a:gd name="connsiteY10-252" fmla="*/ 0 h 599179"/>
              <a:gd name="connsiteX0-253" fmla="*/ 207995 w 295275"/>
              <a:gd name="connsiteY0-254" fmla="*/ 0 h 599179"/>
              <a:gd name="connsiteX1-255" fmla="*/ 218480 w 295275"/>
              <a:gd name="connsiteY1-256" fmla="*/ 17025 h 599179"/>
              <a:gd name="connsiteX2-257" fmla="*/ 263922 w 295275"/>
              <a:gd name="connsiteY2-258" fmla="*/ 59952 h 599179"/>
              <a:gd name="connsiteX3-259" fmla="*/ 275967 w 295275"/>
              <a:gd name="connsiteY3-260" fmla="*/ 66705 h 599179"/>
              <a:gd name="connsiteX4-261" fmla="*/ 152376 w 295275"/>
              <a:gd name="connsiteY4-262" fmla="*/ 303904 h 599179"/>
              <a:gd name="connsiteX5-263" fmla="*/ 295275 w 295275"/>
              <a:gd name="connsiteY5-264" fmla="*/ 303904 h 599179"/>
              <a:gd name="connsiteX6-265" fmla="*/ 295275 w 295275"/>
              <a:gd name="connsiteY6-266" fmla="*/ 599179 h 599179"/>
              <a:gd name="connsiteX7-267" fmla="*/ 0 w 295275"/>
              <a:gd name="connsiteY7-268" fmla="*/ 599179 h 599179"/>
              <a:gd name="connsiteX8-269" fmla="*/ 0 w 295275"/>
              <a:gd name="connsiteY8-270" fmla="*/ 303904 h 599179"/>
              <a:gd name="connsiteX9-271" fmla="*/ 204540 w 295275"/>
              <a:gd name="connsiteY9-272" fmla="*/ 547 h 599179"/>
              <a:gd name="connsiteX10-273" fmla="*/ 207995 w 295275"/>
              <a:gd name="connsiteY10-274" fmla="*/ 0 h 599179"/>
              <a:gd name="connsiteX0-275" fmla="*/ 207995 w 295275"/>
              <a:gd name="connsiteY0-276" fmla="*/ 0 h 599179"/>
              <a:gd name="connsiteX1-277" fmla="*/ 218480 w 295275"/>
              <a:gd name="connsiteY1-278" fmla="*/ 17025 h 599179"/>
              <a:gd name="connsiteX2-279" fmla="*/ 263922 w 295275"/>
              <a:gd name="connsiteY2-280" fmla="*/ 59952 h 599179"/>
              <a:gd name="connsiteX3-281" fmla="*/ 275967 w 295275"/>
              <a:gd name="connsiteY3-282" fmla="*/ 66705 h 599179"/>
              <a:gd name="connsiteX4-283" fmla="*/ 152376 w 295275"/>
              <a:gd name="connsiteY4-284" fmla="*/ 303904 h 599179"/>
              <a:gd name="connsiteX5-285" fmla="*/ 295275 w 295275"/>
              <a:gd name="connsiteY5-286" fmla="*/ 303904 h 599179"/>
              <a:gd name="connsiteX6-287" fmla="*/ 295275 w 295275"/>
              <a:gd name="connsiteY6-288" fmla="*/ 599179 h 599179"/>
              <a:gd name="connsiteX7-289" fmla="*/ 0 w 295275"/>
              <a:gd name="connsiteY7-290" fmla="*/ 599179 h 599179"/>
              <a:gd name="connsiteX8-291" fmla="*/ 0 w 295275"/>
              <a:gd name="connsiteY8-292" fmla="*/ 303904 h 599179"/>
              <a:gd name="connsiteX9-293" fmla="*/ 207995 w 295275"/>
              <a:gd name="connsiteY9-294" fmla="*/ 0 h 599179"/>
              <a:gd name="connsiteX0-295" fmla="*/ 207995 w 295275"/>
              <a:gd name="connsiteY0-296" fmla="*/ 0 h 599179"/>
              <a:gd name="connsiteX1-297" fmla="*/ 218480 w 295275"/>
              <a:gd name="connsiteY1-298" fmla="*/ 17025 h 599179"/>
              <a:gd name="connsiteX2-299" fmla="*/ 263922 w 295275"/>
              <a:gd name="connsiteY2-300" fmla="*/ 59952 h 599179"/>
              <a:gd name="connsiteX3-301" fmla="*/ 275967 w 295275"/>
              <a:gd name="connsiteY3-302" fmla="*/ 66705 h 599179"/>
              <a:gd name="connsiteX4-303" fmla="*/ 152376 w 295275"/>
              <a:gd name="connsiteY4-304" fmla="*/ 303904 h 599179"/>
              <a:gd name="connsiteX5-305" fmla="*/ 295275 w 295275"/>
              <a:gd name="connsiteY5-306" fmla="*/ 303904 h 599179"/>
              <a:gd name="connsiteX6-307" fmla="*/ 295275 w 295275"/>
              <a:gd name="connsiteY6-308" fmla="*/ 599179 h 599179"/>
              <a:gd name="connsiteX7-309" fmla="*/ 0 w 295275"/>
              <a:gd name="connsiteY7-310" fmla="*/ 599179 h 599179"/>
              <a:gd name="connsiteX8-311" fmla="*/ 0 w 295275"/>
              <a:gd name="connsiteY8-312" fmla="*/ 303904 h 599179"/>
              <a:gd name="connsiteX9-313" fmla="*/ 207995 w 295275"/>
              <a:gd name="connsiteY9-314" fmla="*/ 0 h 599179"/>
              <a:gd name="connsiteX0-315" fmla="*/ 207995 w 295275"/>
              <a:gd name="connsiteY0-316" fmla="*/ 0 h 599179"/>
              <a:gd name="connsiteX1-317" fmla="*/ 218480 w 295275"/>
              <a:gd name="connsiteY1-318" fmla="*/ 17025 h 599179"/>
              <a:gd name="connsiteX2-319" fmla="*/ 263922 w 295275"/>
              <a:gd name="connsiteY2-320" fmla="*/ 59952 h 599179"/>
              <a:gd name="connsiteX3-321" fmla="*/ 275967 w 295275"/>
              <a:gd name="connsiteY3-322" fmla="*/ 66705 h 599179"/>
              <a:gd name="connsiteX4-323" fmla="*/ 152376 w 295275"/>
              <a:gd name="connsiteY4-324" fmla="*/ 303904 h 599179"/>
              <a:gd name="connsiteX5-325" fmla="*/ 295275 w 295275"/>
              <a:gd name="connsiteY5-326" fmla="*/ 303904 h 599179"/>
              <a:gd name="connsiteX6-327" fmla="*/ 295275 w 295275"/>
              <a:gd name="connsiteY6-328" fmla="*/ 599179 h 599179"/>
              <a:gd name="connsiteX7-329" fmla="*/ 0 w 295275"/>
              <a:gd name="connsiteY7-330" fmla="*/ 599179 h 599179"/>
              <a:gd name="connsiteX8-331" fmla="*/ 0 w 295275"/>
              <a:gd name="connsiteY8-332" fmla="*/ 303904 h 599179"/>
              <a:gd name="connsiteX9-333" fmla="*/ 207995 w 295275"/>
              <a:gd name="connsiteY9-334" fmla="*/ 0 h 599179"/>
              <a:gd name="connsiteX0-335" fmla="*/ 207995 w 295275"/>
              <a:gd name="connsiteY0-336" fmla="*/ 0 h 599179"/>
              <a:gd name="connsiteX1-337" fmla="*/ 218480 w 295275"/>
              <a:gd name="connsiteY1-338" fmla="*/ 17025 h 599179"/>
              <a:gd name="connsiteX2-339" fmla="*/ 263922 w 295275"/>
              <a:gd name="connsiteY2-340" fmla="*/ 59952 h 599179"/>
              <a:gd name="connsiteX3-341" fmla="*/ 275967 w 295275"/>
              <a:gd name="connsiteY3-342" fmla="*/ 66705 h 599179"/>
              <a:gd name="connsiteX4-343" fmla="*/ 152376 w 295275"/>
              <a:gd name="connsiteY4-344" fmla="*/ 303904 h 599179"/>
              <a:gd name="connsiteX5-345" fmla="*/ 295275 w 295275"/>
              <a:gd name="connsiteY5-346" fmla="*/ 303904 h 599179"/>
              <a:gd name="connsiteX6-347" fmla="*/ 295275 w 295275"/>
              <a:gd name="connsiteY6-348" fmla="*/ 599179 h 599179"/>
              <a:gd name="connsiteX7-349" fmla="*/ 0 w 295275"/>
              <a:gd name="connsiteY7-350" fmla="*/ 599179 h 599179"/>
              <a:gd name="connsiteX8-351" fmla="*/ 0 w 295275"/>
              <a:gd name="connsiteY8-352" fmla="*/ 303904 h 599179"/>
              <a:gd name="connsiteX9-353" fmla="*/ 207995 w 295275"/>
              <a:gd name="connsiteY9-354" fmla="*/ 0 h 599179"/>
              <a:gd name="connsiteX0-355" fmla="*/ 207995 w 295275"/>
              <a:gd name="connsiteY0-356" fmla="*/ 0 h 599179"/>
              <a:gd name="connsiteX1-357" fmla="*/ 218480 w 295275"/>
              <a:gd name="connsiteY1-358" fmla="*/ 17025 h 599179"/>
              <a:gd name="connsiteX2-359" fmla="*/ 263922 w 295275"/>
              <a:gd name="connsiteY2-360" fmla="*/ 59952 h 599179"/>
              <a:gd name="connsiteX3-361" fmla="*/ 275967 w 295275"/>
              <a:gd name="connsiteY3-362" fmla="*/ 66705 h 599179"/>
              <a:gd name="connsiteX4-363" fmla="*/ 152376 w 295275"/>
              <a:gd name="connsiteY4-364" fmla="*/ 303904 h 599179"/>
              <a:gd name="connsiteX5-365" fmla="*/ 295275 w 295275"/>
              <a:gd name="connsiteY5-366" fmla="*/ 303904 h 599179"/>
              <a:gd name="connsiteX6-367" fmla="*/ 295275 w 295275"/>
              <a:gd name="connsiteY6-368" fmla="*/ 599179 h 599179"/>
              <a:gd name="connsiteX7-369" fmla="*/ 0 w 295275"/>
              <a:gd name="connsiteY7-370" fmla="*/ 599179 h 599179"/>
              <a:gd name="connsiteX8-371" fmla="*/ 0 w 295275"/>
              <a:gd name="connsiteY8-372" fmla="*/ 303904 h 599179"/>
              <a:gd name="connsiteX9-373" fmla="*/ 207995 w 295275"/>
              <a:gd name="connsiteY9-374" fmla="*/ 0 h 599179"/>
              <a:gd name="connsiteX0-375" fmla="*/ 207995 w 295275"/>
              <a:gd name="connsiteY0-376" fmla="*/ 0 h 599179"/>
              <a:gd name="connsiteX1-377" fmla="*/ 218480 w 295275"/>
              <a:gd name="connsiteY1-378" fmla="*/ 17025 h 599179"/>
              <a:gd name="connsiteX2-379" fmla="*/ 263922 w 295275"/>
              <a:gd name="connsiteY2-380" fmla="*/ 59952 h 599179"/>
              <a:gd name="connsiteX3-381" fmla="*/ 275967 w 295275"/>
              <a:gd name="connsiteY3-382" fmla="*/ 66705 h 599179"/>
              <a:gd name="connsiteX4-383" fmla="*/ 152376 w 295275"/>
              <a:gd name="connsiteY4-384" fmla="*/ 303904 h 599179"/>
              <a:gd name="connsiteX5-385" fmla="*/ 295275 w 295275"/>
              <a:gd name="connsiteY5-386" fmla="*/ 303904 h 599179"/>
              <a:gd name="connsiteX6-387" fmla="*/ 295275 w 295275"/>
              <a:gd name="connsiteY6-388" fmla="*/ 599179 h 599179"/>
              <a:gd name="connsiteX7-389" fmla="*/ 0 w 295275"/>
              <a:gd name="connsiteY7-390" fmla="*/ 599179 h 599179"/>
              <a:gd name="connsiteX8-391" fmla="*/ 0 w 295275"/>
              <a:gd name="connsiteY8-392" fmla="*/ 303904 h 599179"/>
              <a:gd name="connsiteX9-393" fmla="*/ 207995 w 295275"/>
              <a:gd name="connsiteY9-394" fmla="*/ 0 h 599179"/>
              <a:gd name="connsiteX0-395" fmla="*/ 207995 w 295275"/>
              <a:gd name="connsiteY0-396" fmla="*/ 0 h 599179"/>
              <a:gd name="connsiteX1-397" fmla="*/ 218480 w 295275"/>
              <a:gd name="connsiteY1-398" fmla="*/ 17025 h 599179"/>
              <a:gd name="connsiteX2-399" fmla="*/ 263922 w 295275"/>
              <a:gd name="connsiteY2-400" fmla="*/ 59952 h 599179"/>
              <a:gd name="connsiteX3-401" fmla="*/ 275967 w 295275"/>
              <a:gd name="connsiteY3-402" fmla="*/ 66705 h 599179"/>
              <a:gd name="connsiteX4-403" fmla="*/ 152376 w 295275"/>
              <a:gd name="connsiteY4-404" fmla="*/ 303904 h 599179"/>
              <a:gd name="connsiteX5-405" fmla="*/ 295275 w 295275"/>
              <a:gd name="connsiteY5-406" fmla="*/ 303904 h 599179"/>
              <a:gd name="connsiteX6-407" fmla="*/ 295275 w 295275"/>
              <a:gd name="connsiteY6-408" fmla="*/ 599179 h 599179"/>
              <a:gd name="connsiteX7-409" fmla="*/ 0 w 295275"/>
              <a:gd name="connsiteY7-410" fmla="*/ 599179 h 599179"/>
              <a:gd name="connsiteX8-411" fmla="*/ 0 w 295275"/>
              <a:gd name="connsiteY8-412" fmla="*/ 303904 h 599179"/>
              <a:gd name="connsiteX9-413" fmla="*/ 207995 w 295275"/>
              <a:gd name="connsiteY9-414" fmla="*/ 0 h 599179"/>
              <a:gd name="connsiteX0-415" fmla="*/ 207995 w 295275"/>
              <a:gd name="connsiteY0-416" fmla="*/ 0 h 599179"/>
              <a:gd name="connsiteX1-417" fmla="*/ 218480 w 295275"/>
              <a:gd name="connsiteY1-418" fmla="*/ 17025 h 599179"/>
              <a:gd name="connsiteX2-419" fmla="*/ 263922 w 295275"/>
              <a:gd name="connsiteY2-420" fmla="*/ 59952 h 599179"/>
              <a:gd name="connsiteX3-421" fmla="*/ 275967 w 295275"/>
              <a:gd name="connsiteY3-422" fmla="*/ 66705 h 599179"/>
              <a:gd name="connsiteX4-423" fmla="*/ 152376 w 295275"/>
              <a:gd name="connsiteY4-424" fmla="*/ 303904 h 599179"/>
              <a:gd name="connsiteX5-425" fmla="*/ 295275 w 295275"/>
              <a:gd name="connsiteY5-426" fmla="*/ 303904 h 599179"/>
              <a:gd name="connsiteX6-427" fmla="*/ 295275 w 295275"/>
              <a:gd name="connsiteY6-428" fmla="*/ 599179 h 599179"/>
              <a:gd name="connsiteX7-429" fmla="*/ 0 w 295275"/>
              <a:gd name="connsiteY7-430" fmla="*/ 599179 h 599179"/>
              <a:gd name="connsiteX8-431" fmla="*/ 0 w 295275"/>
              <a:gd name="connsiteY8-432" fmla="*/ 334942 h 599179"/>
              <a:gd name="connsiteX9-433" fmla="*/ 207995 w 295275"/>
              <a:gd name="connsiteY9-434" fmla="*/ 0 h 599179"/>
              <a:gd name="connsiteX0-435" fmla="*/ 207995 w 295275"/>
              <a:gd name="connsiteY0-436" fmla="*/ 0 h 599179"/>
              <a:gd name="connsiteX1-437" fmla="*/ 218480 w 295275"/>
              <a:gd name="connsiteY1-438" fmla="*/ 17025 h 599179"/>
              <a:gd name="connsiteX2-439" fmla="*/ 263922 w 295275"/>
              <a:gd name="connsiteY2-440" fmla="*/ 59952 h 599179"/>
              <a:gd name="connsiteX3-441" fmla="*/ 275967 w 295275"/>
              <a:gd name="connsiteY3-442" fmla="*/ 66705 h 599179"/>
              <a:gd name="connsiteX4-443" fmla="*/ 152376 w 295275"/>
              <a:gd name="connsiteY4-444" fmla="*/ 303904 h 599179"/>
              <a:gd name="connsiteX5-445" fmla="*/ 295275 w 295275"/>
              <a:gd name="connsiteY5-446" fmla="*/ 303904 h 599179"/>
              <a:gd name="connsiteX6-447" fmla="*/ 295275 w 295275"/>
              <a:gd name="connsiteY6-448" fmla="*/ 599179 h 599179"/>
              <a:gd name="connsiteX7-449" fmla="*/ 0 w 295275"/>
              <a:gd name="connsiteY7-450" fmla="*/ 599179 h 599179"/>
              <a:gd name="connsiteX8-451" fmla="*/ 0 w 295275"/>
              <a:gd name="connsiteY8-452" fmla="*/ 334942 h 599179"/>
              <a:gd name="connsiteX9-453" fmla="*/ 207995 w 295275"/>
              <a:gd name="connsiteY9-454" fmla="*/ 0 h 599179"/>
              <a:gd name="connsiteX0-455" fmla="*/ 207995 w 295275"/>
              <a:gd name="connsiteY0-456" fmla="*/ 0 h 599179"/>
              <a:gd name="connsiteX1-457" fmla="*/ 218480 w 295275"/>
              <a:gd name="connsiteY1-458" fmla="*/ 17025 h 599179"/>
              <a:gd name="connsiteX2-459" fmla="*/ 263922 w 295275"/>
              <a:gd name="connsiteY2-460" fmla="*/ 59952 h 599179"/>
              <a:gd name="connsiteX3-461" fmla="*/ 275967 w 295275"/>
              <a:gd name="connsiteY3-462" fmla="*/ 66705 h 599179"/>
              <a:gd name="connsiteX4-463" fmla="*/ 152376 w 295275"/>
              <a:gd name="connsiteY4-464" fmla="*/ 303904 h 599179"/>
              <a:gd name="connsiteX5-465" fmla="*/ 295275 w 295275"/>
              <a:gd name="connsiteY5-466" fmla="*/ 303904 h 599179"/>
              <a:gd name="connsiteX6-467" fmla="*/ 295275 w 295275"/>
              <a:gd name="connsiteY6-468" fmla="*/ 599179 h 599179"/>
              <a:gd name="connsiteX7-469" fmla="*/ 0 w 295275"/>
              <a:gd name="connsiteY7-470" fmla="*/ 599179 h 599179"/>
              <a:gd name="connsiteX8-471" fmla="*/ 0 w 295275"/>
              <a:gd name="connsiteY8-472" fmla="*/ 334942 h 599179"/>
              <a:gd name="connsiteX9-473" fmla="*/ 207995 w 295275"/>
              <a:gd name="connsiteY9-474" fmla="*/ 0 h 599179"/>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295275" h="599179">
                <a:moveTo>
                  <a:pt x="207995" y="0"/>
                </a:moveTo>
                <a:lnTo>
                  <a:pt x="218480" y="17025"/>
                </a:lnTo>
                <a:cubicBezTo>
                  <a:pt x="231034" y="32364"/>
                  <a:pt x="246314" y="46986"/>
                  <a:pt x="263922" y="59952"/>
                </a:cubicBezTo>
                <a:lnTo>
                  <a:pt x="275967" y="66705"/>
                </a:lnTo>
                <a:cubicBezTo>
                  <a:pt x="274744" y="66607"/>
                  <a:pt x="166924" y="148026"/>
                  <a:pt x="152376" y="303904"/>
                </a:cubicBezTo>
                <a:lnTo>
                  <a:pt x="295275" y="303904"/>
                </a:lnTo>
                <a:lnTo>
                  <a:pt x="295275" y="599179"/>
                </a:lnTo>
                <a:lnTo>
                  <a:pt x="0" y="599179"/>
                </a:lnTo>
                <a:lnTo>
                  <a:pt x="0" y="334942"/>
                </a:lnTo>
                <a:cubicBezTo>
                  <a:pt x="10368" y="113589"/>
                  <a:pt x="207637" y="2353"/>
                  <a:pt x="207995" y="0"/>
                </a:cubicBezTo>
                <a:close/>
              </a:path>
            </a:pathLst>
          </a:custGeom>
          <a:noFill/>
          <a:ln w="38100" cap="rnd">
            <a:solidFill>
              <a:srgbClr val="81AFE0"/>
            </a:solidFill>
            <a:round/>
          </a:ln>
        </p:spPr>
        <p:style>
          <a:lnRef idx="2">
            <a:srgbClr val="81AFE0">
              <a:shade val="50000"/>
            </a:srgbClr>
          </a:lnRef>
          <a:fillRef idx="1">
            <a:srgbClr val="81AFE0"/>
          </a:fillRef>
          <a:effectRef idx="0">
            <a:srgbClr val="81AFE0"/>
          </a:effectRef>
          <a:fontRef idx="minor">
            <a:sysClr val="window" lastClr="FFFFFF"/>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latin typeface="Arial" pitchFamily="34" charset="0"/>
              <a:ea typeface="微软雅黑" panose="020b0503020204020204" pitchFamily="34" charset="-122"/>
            </a:endParaRPr>
          </a:p>
        </p:txBody>
      </p:sp>
      <p:sp>
        <p:nvSpPr>
          <p:cNvPr id="93" name="文本框 92"/>
          <p:cNvSpPr txBox="1"/>
          <p:nvPr>
            <p:custDataLst>
              <p:tags r:id="rId9"/>
            </p:custDataLst>
          </p:nvPr>
        </p:nvSpPr>
        <p:spPr>
          <a:xfrm>
            <a:off x="568325" y="2072005"/>
            <a:ext cx="10852150" cy="3609975"/>
          </a:xfrm>
          <a:prstGeom prst="rect">
            <a:avLst/>
          </a:prstGeom>
          <a:noFill/>
        </p:spPr>
        <p:txBody>
          <a:bodyPr wrap="square" lIns="90000" tIns="46800" rIns="90000" bIns="46800" rtlCol="0" anchor="ctr" anchorCtr="0">
            <a:normAutofit lnSpcReduction="10000"/>
          </a:bodyPr>
          <a:lstStyle>
            <a:defPPr>
              <a:defRPr lang="zh-CN"/>
            </a:defPPr>
            <a:lvl1pPr marL="0" algn="l" defTabSz="914400" rtl="0" eaLnBrk="1" fontAlgn="auto" latinLnBrk="0" hangingPunct="1">
              <a:lnSpc>
                <a:spcPct val="130000"/>
              </a:lnSpc>
              <a:spcAft>
                <a:spcPts val="1000"/>
              </a:spcAft>
              <a:defRPr sz="1600" kern="1200" spc="15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355600" algn="l" fontAlgn="ctr">
              <a:lnSpc>
                <a:spcPct val="120000"/>
              </a:lnSpc>
              <a:spcBef>
                <a:spcPct val="0"/>
              </a:spcBef>
              <a:spcAft>
                <a:spcPts val="800"/>
              </a:spcAft>
              <a:buClr>
                <a:srgbClr val="8AB9CD"/>
              </a:buClr>
              <a:buSzTx/>
              <a:buFont typeface="WPS-Bullets" pitchFamily="2" charset="0"/>
              <a:buNone/>
            </a:pPr>
            <a:r>
              <a:rPr lang="zh-CN" altLang="en-US" sz="1800" b="1" spc="100">
                <a:solidFill>
                  <a:sysClr val="windowText" lastClr="000000">
                    <a:lumMod val="75000"/>
                    <a:lumOff val="25000"/>
                  </a:sysClr>
                </a:solidFill>
                <a:latin typeface="Arial" pitchFamily="34" charset="0"/>
                <a:ea typeface="微软雅黑" panose="020b0503020204020204" pitchFamily="34" charset="-122"/>
              </a:rPr>
              <a:t>CDT</a:t>
            </a:r>
            <a:endParaRPr lang="zh-CN" altLang="en-US" sz="1800" b="1" spc="100">
              <a:solidFill>
                <a:sysClr val="windowText" lastClr="000000">
                  <a:lumMod val="75000"/>
                  <a:lumOff val="25000"/>
                </a:sysClr>
              </a:solidFill>
              <a:latin typeface="Arial" pitchFamily="34" charset="0"/>
              <a:ea typeface="微软雅黑" panose="020b0503020204020204" pitchFamily="34" charset="-122"/>
            </a:endParaRPr>
          </a:p>
          <a:p>
            <a:pPr marL="330200" lvl="1" indent="0" algn="l" fontAlgn="ctr">
              <a:lnSpc>
                <a:spcPct val="120000"/>
              </a:lnSpc>
              <a:spcBef>
                <a:spcPct val="0"/>
              </a:spcBef>
              <a:spcAft>
                <a:spcPts val="800"/>
              </a:spcAft>
              <a:buClr>
                <a:sysClr val="windowText" lastClr="000000">
                  <a:lumMod val="75000"/>
                  <a:lumOff val="25000"/>
                </a:sysClr>
              </a:buClr>
              <a:buSzPct val="90000"/>
              <a:buFont typeface="Wingdings" panose="05000000000000000000" pitchFamily="2" charset="2"/>
              <a:buNone/>
              <a:tabLst>
                <a:tab pos="355600"/>
              </a:tabLst>
            </a:pPr>
            <a:r>
              <a:rPr lang="zh-CN" altLang="en-US" sz="1600" spc="80">
                <a:solidFill>
                  <a:sysClr val="windowText" lastClr="000000">
                    <a:lumMod val="75000"/>
                    <a:lumOff val="25000"/>
                  </a:sysClr>
                </a:solidFill>
                <a:uFillTx/>
                <a:latin typeface="Arial" pitchFamily="34" charset="0"/>
                <a:ea typeface="微软雅黑" panose="020b0503020204020204" pitchFamily="34" charset="-122"/>
              </a:rPr>
              <a:t>CDT 是一种微创的血管内治疗方法，在透视下，将导管直接推进到血栓形成部位，然后缓慢、长时间输注相对低剂量的血栓溶解剂。</a:t>
            </a:r>
            <a:endParaRPr lang="zh-CN" altLang="en-US" sz="1600" spc="80">
              <a:solidFill>
                <a:sysClr val="windowText" lastClr="000000">
                  <a:lumMod val="75000"/>
                  <a:lumOff val="25000"/>
                </a:sysClr>
              </a:solidFill>
              <a:uFillTx/>
              <a:latin typeface="Arial" pitchFamily="34" charset="0"/>
              <a:ea typeface="微软雅黑" panose="020b0503020204020204" pitchFamily="34" charset="-122"/>
            </a:endParaRPr>
          </a:p>
          <a:p>
            <a:pPr marL="330200" lvl="1" indent="0" algn="l" fontAlgn="ctr">
              <a:lnSpc>
                <a:spcPct val="120000"/>
              </a:lnSpc>
              <a:spcBef>
                <a:spcPct val="0"/>
              </a:spcBef>
              <a:spcAft>
                <a:spcPts val="800"/>
              </a:spcAft>
              <a:buClr>
                <a:sysClr val="windowText" lastClr="000000">
                  <a:lumMod val="75000"/>
                  <a:lumOff val="25000"/>
                </a:sysClr>
              </a:buClr>
              <a:buSzPct val="90000"/>
              <a:buFont typeface="Wingdings" panose="05000000000000000000" pitchFamily="2" charset="2"/>
              <a:buNone/>
              <a:tabLst>
                <a:tab pos="355600"/>
              </a:tabLst>
            </a:pPr>
            <a:r>
              <a:rPr lang="zh-CN" altLang="en-US" sz="1600" spc="80">
                <a:solidFill>
                  <a:sysClr val="windowText" lastClr="000000">
                    <a:lumMod val="75000"/>
                    <a:lumOff val="25000"/>
                  </a:sysClr>
                </a:solidFill>
                <a:uFillTx/>
                <a:latin typeface="Arial" pitchFamily="34" charset="0"/>
                <a:ea typeface="微软雅黑" panose="020b0503020204020204" pitchFamily="34" charset="-122"/>
              </a:rPr>
              <a:t>CDT和 PCDT的使用可能仅限于症状非常严重的髂股DVT患者，并且可能仅对急性症状和长期有益。CDT 治疗期间必须进行严格的临床监测，以最大限度降低患者的出血风险。</a:t>
            </a:r>
            <a:endParaRPr lang="zh-CN" altLang="en-US" sz="1600" spc="80">
              <a:solidFill>
                <a:sysClr val="windowText" lastClr="000000">
                  <a:lumMod val="75000"/>
                  <a:lumOff val="25000"/>
                </a:sysClr>
              </a:solidFill>
              <a:uFillTx/>
              <a:latin typeface="Arial" pitchFamily="34" charset="0"/>
              <a:ea typeface="微软雅黑" panose="020b0503020204020204" pitchFamily="34" charset="-122"/>
            </a:endParaRPr>
          </a:p>
          <a:p>
            <a:pPr marL="330200" lvl="1" indent="0" algn="l" fontAlgn="ctr">
              <a:lnSpc>
                <a:spcPct val="120000"/>
              </a:lnSpc>
              <a:spcBef>
                <a:spcPct val="0"/>
              </a:spcBef>
              <a:spcAft>
                <a:spcPts val="800"/>
              </a:spcAft>
              <a:buClr>
                <a:sysClr val="windowText" lastClr="000000">
                  <a:lumMod val="75000"/>
                  <a:lumOff val="25000"/>
                </a:sysClr>
              </a:buClr>
              <a:buSzPct val="90000"/>
              <a:buFont typeface="Wingdings" panose="05000000000000000000" pitchFamily="2" charset="2"/>
              <a:buNone/>
              <a:tabLst>
                <a:tab pos="355600"/>
              </a:tabLst>
            </a:pPr>
            <a:r>
              <a:rPr lang="zh-CN" altLang="en-US" sz="1600" spc="80">
                <a:uFillTx/>
                <a:latin typeface="Arial" pitchFamily="34" charset="0"/>
                <a:ea typeface="微软雅黑" panose="020b0503020204020204" pitchFamily="34" charset="-122"/>
              </a:rPr>
              <a:t>CDT 的入路种类较多，包括顺行溶栓，如经患侧小腿深静脉插管至腘静脉、经患侧大隐静脉穿刺插管至股总静</a:t>
            </a:r>
            <a:endParaRPr lang="zh-CN" altLang="en-US" sz="1600" spc="80">
              <a:uFillTx/>
              <a:latin typeface="Arial" pitchFamily="34" charset="0"/>
              <a:ea typeface="微软雅黑" panose="020b0503020204020204" pitchFamily="34" charset="-122"/>
            </a:endParaRPr>
          </a:p>
          <a:p>
            <a:pPr marL="330200" lvl="1" indent="0" algn="l" fontAlgn="ctr">
              <a:lnSpc>
                <a:spcPct val="120000"/>
              </a:lnSpc>
              <a:spcBef>
                <a:spcPct val="0"/>
              </a:spcBef>
              <a:spcAft>
                <a:spcPts val="800"/>
              </a:spcAft>
              <a:buClr>
                <a:sysClr val="windowText" lastClr="000000">
                  <a:lumMod val="75000"/>
                  <a:lumOff val="25000"/>
                </a:sysClr>
              </a:buClr>
              <a:buSzPct val="90000"/>
              <a:buFont typeface="Wingdings" panose="05000000000000000000" pitchFamily="2" charset="2"/>
              <a:buNone/>
              <a:tabLst>
                <a:tab pos="355600"/>
              </a:tabLst>
            </a:pPr>
            <a:r>
              <a:rPr lang="zh-CN" altLang="en-US" sz="1600" spc="80">
                <a:uFillTx/>
                <a:latin typeface="Arial" pitchFamily="34" charset="0"/>
                <a:ea typeface="微软雅黑" panose="020b0503020204020204" pitchFamily="34" charset="-122"/>
              </a:rPr>
              <a:t>脉、髂静脉等；逆行溶栓，如经健侧股静脉插管至患侧髂股静脉；经动脉留管顺行溶栓，如经健侧股动脉插管</a:t>
            </a:r>
            <a:endParaRPr lang="zh-CN" altLang="en-US" sz="1600" spc="80">
              <a:uFillTx/>
              <a:latin typeface="Arial" pitchFamily="34" charset="0"/>
              <a:ea typeface="微软雅黑" panose="020b0503020204020204" pitchFamily="34" charset="-122"/>
            </a:endParaRPr>
          </a:p>
          <a:p>
            <a:pPr marL="330200" lvl="1" indent="0" algn="l" fontAlgn="ctr">
              <a:lnSpc>
                <a:spcPct val="120000"/>
              </a:lnSpc>
              <a:spcBef>
                <a:spcPct val="0"/>
              </a:spcBef>
              <a:spcAft>
                <a:spcPts val="800"/>
              </a:spcAft>
              <a:buClr>
                <a:sysClr val="windowText" lastClr="000000">
                  <a:lumMod val="75000"/>
                  <a:lumOff val="25000"/>
                </a:sysClr>
              </a:buClr>
              <a:buSzPct val="90000"/>
              <a:buFont typeface="Wingdings" panose="05000000000000000000" pitchFamily="2" charset="2"/>
              <a:buNone/>
              <a:tabLst>
                <a:tab pos="355600"/>
              </a:tabLst>
            </a:pPr>
            <a:r>
              <a:rPr lang="zh-CN" altLang="en-US" sz="1600" spc="80">
                <a:uFillTx/>
                <a:latin typeface="Arial" pitchFamily="34" charset="0"/>
                <a:ea typeface="微软雅黑" panose="020b0503020204020204" pitchFamily="34" charset="-122"/>
              </a:rPr>
              <a:t>至患侧髂股动脉内对患侧下肢DVT进行溶栓。</a:t>
            </a:r>
            <a:endParaRPr lang="zh-CN" altLang="en-US" sz="1600" spc="80">
              <a:uFillTx/>
              <a:latin typeface="Arial" pitchFamily="34" charset="0"/>
              <a:ea typeface="微软雅黑" panose="020b0503020204020204" pitchFamily="34" charset="-122"/>
            </a:endParaRPr>
          </a:p>
          <a:p>
            <a:pPr marL="330200" lvl="1" indent="0" algn="l" fontAlgn="ctr">
              <a:lnSpc>
                <a:spcPct val="120000"/>
              </a:lnSpc>
              <a:spcBef>
                <a:spcPct val="0"/>
              </a:spcBef>
              <a:spcAft>
                <a:spcPts val="800"/>
              </a:spcAft>
              <a:buClr>
                <a:sysClr val="windowText" lastClr="000000">
                  <a:lumMod val="75000"/>
                  <a:lumOff val="25000"/>
                </a:sysClr>
              </a:buClr>
              <a:buSzPct val="90000"/>
              <a:buFont typeface="Wingdings" panose="05000000000000000000" pitchFamily="2" charset="2"/>
              <a:buNone/>
              <a:tabLst>
                <a:tab pos="355600"/>
              </a:tabLst>
            </a:pPr>
            <a:r>
              <a:rPr lang="zh-CN" altLang="en-US" sz="1600" spc="80">
                <a:gradFill>
                  <a:gsLst>
                    <a:gs pos="0">
                      <a:srgbClr val="E30000"/>
                    </a:gs>
                    <a:gs pos="100000">
                      <a:srgbClr val="760303"/>
                    </a:gs>
                  </a:gsLst>
                  <a:lin scaled="0"/>
                </a:gradFill>
                <a:uFillTx/>
                <a:latin typeface="Arial" pitchFamily="34" charset="0"/>
                <a:ea typeface="微软雅黑" panose="020b0503020204020204" pitchFamily="34" charset="-122"/>
              </a:rPr>
              <a:t>患有髂股 DVT、症状持续时间&lt;14 d、功能状态良好、预期寿命&gt;1 年，以及出血风险低的患者最有可能从CDT中受益（ⅡB级推荐）。</a:t>
            </a:r>
            <a:endParaRPr lang="zh-CN" altLang="en-US" sz="1600" spc="80">
              <a:gradFill>
                <a:gsLst>
                  <a:gs pos="0">
                    <a:srgbClr val="E30000"/>
                  </a:gs>
                  <a:gs pos="100000">
                    <a:srgbClr val="760303"/>
                  </a:gs>
                </a:gsLst>
                <a:lin scaled="0"/>
              </a:gradFill>
              <a:uFillTx/>
              <a:latin typeface="Arial" pitchFamily="34" charset="0"/>
              <a:ea typeface="微软雅黑" panose="020b0503020204020204" pitchFamily="34" charset="-122"/>
            </a:endParaRPr>
          </a:p>
        </p:txBody>
      </p:sp>
      <p:sp>
        <p:nvSpPr>
          <p:cNvPr id="94" name="文本框 93"/>
          <p:cNvSpPr txBox="1"/>
          <p:nvPr>
            <p:custDataLst>
              <p:tags r:id="rId10"/>
            </p:custDataLst>
          </p:nvPr>
        </p:nvSpPr>
        <p:spPr>
          <a:xfrm>
            <a:off x="549910" y="645795"/>
            <a:ext cx="9982200" cy="629920"/>
          </a:xfrm>
          <a:prstGeom prst="rect">
            <a:avLst/>
          </a:prstGeom>
          <a:noFill/>
        </p:spPr>
        <p:txBody>
          <a:bodyPr wrap="square" lIns="90000" tIns="46800" rIns="90000" bIns="46800" rtlCol="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buNone/>
            </a:pPr>
            <a:r>
              <a:rPr lang="zh-CN" altLang="en-US" sz="3400" spc="140">
                <a:solidFill>
                  <a:schemeClr val="tx1">
                    <a:lumMod val="75000"/>
                    <a:lumOff val="25000"/>
                  </a:schemeClr>
                </a:solidFill>
                <a:uFillTx/>
                <a:latin typeface="Arial" pitchFamily="34" charset="0"/>
                <a:ea typeface="微软雅黑" panose="020b0503020204020204" pitchFamily="34" charset="-122"/>
                <a:sym typeface="+mn-ea"/>
              </a:rPr>
              <a:t>DVT的治疗</a:t>
            </a:r>
            <a:endParaRPr lang="zh-CN" altLang="en-US" sz="3400" spc="140">
              <a:solidFill>
                <a:schemeClr val="tx1">
                  <a:lumMod val="75000"/>
                  <a:lumOff val="25000"/>
                </a:schemeClr>
              </a:solidFill>
              <a:uFillTx/>
              <a:latin typeface="Arial" pitchFamily="34" charset="0"/>
              <a:ea typeface="微软雅黑" panose="020b0503020204020204" pitchFamily="34" charset="-122"/>
              <a:sym typeface="+mn-ea"/>
            </a:endParaRPr>
          </a:p>
          <a:p>
            <a:pPr marL="0" lvl="0" indent="0" algn="l">
              <a:lnSpc>
                <a:spcPct val="100000"/>
              </a:lnSpc>
              <a:spcBef>
                <a:spcPct val="0"/>
              </a:spcBef>
              <a:spcAft>
                <a:spcPct val="0"/>
              </a:spcAft>
              <a:buSzTx/>
              <a:buNone/>
            </a:pPr>
            <a:endParaRPr lang="zh-CN" altLang="en-US" sz="3400" b="1" spc="180">
              <a:solidFill>
                <a:schemeClr val="accent1">
                  <a:lumMod val="75000"/>
                </a:schemeClr>
              </a:solidFill>
              <a:uFillTx/>
              <a:latin typeface="Arial" pitchFamily="34" charset="0"/>
              <a:ea typeface="微软雅黑" panose="020b0503020204020204" pitchFamily="34" charset="-122"/>
              <a:sym typeface="+mn-ea"/>
            </a:endParaRPr>
          </a:p>
        </p:txBody>
      </p:sp>
    </p:spTree>
    <p:custDataLst>
      <p:tags r:id="rId11"/>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https://d.book118.com/546015041030010051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_0**"/>
  <p:tag name="KSO_WM_UNIT_LAYERLEVEL" val="1"/>
</p:tagLst>
</file>

<file path=ppt/tags/tag77.xml><?xml version="1.0" encoding="utf-8"?>
<p:tagLst xmlns:p="http://schemas.openxmlformats.org/presentationml/2006/main">
  <p:tag name="KSO_WM_BEAUTIFY_FLAG" val="#wm#"/>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_0**"/>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1.xml><?xml version="1.0" encoding="utf-8"?>
<p:tagLst xmlns:p="http://schemas.openxmlformats.org/presentationml/2006/main">
  <p:tag name="KSO_WM_BEAUTIFY_FLAG" val="#wm#"/>
  <p:tag name="KSO_WM_TAG_VERSION" val="1.0"/>
  <p:tag name="KSO_WM_TEMPLATE_CATEGORY" val="custom"/>
  <p:tag name="KSO_WM_TEMPLATE_INDEX" val="20201975"/>
  <p:tag name="KSO_WM_TEMPLATE_MASTER_TYPE" val="0"/>
  <p:tag name="KSO_WM_TEMPLATE_SUBCATEGORY" val="0"/>
  <p:tag name="KSO_WM_TEMPLATE_THUMBS_INDEX" val="1、3、5、6、7、10、11、12、14"/>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TAG_VERSION" val="1.0"/>
  <p:tag name="KSO_WM_TEMPLATE_CATEGORY" val="diagram"/>
  <p:tag name="KSO_WM_TEMPLATE_INDEX" val="20194755"/>
  <p:tag name="KSO_WM_UNIT_COMPATIBLE" val="0"/>
  <p:tag name="KSO_WM_UNIT_DIAGRAM_ISNUMVISUAL" val="0"/>
  <p:tag name="KSO_WM_UNIT_DIAGRAM_ISREFERUNIT" val="0"/>
  <p:tag name="KSO_WM_UNIT_HIGHLIGHT" val="0"/>
  <p:tag name="KSO_WM_UNIT_ID" val="_0**"/>
  <p:tag name="KSO_WM_UNIT_LAYERLEVEL" val="1"/>
</p:tagLst>
</file>

<file path=ppt/tags/tag139.xml><?xml version="1.0" encoding="utf-8"?>
<p:tagLst xmlns:p="http://schemas.openxmlformats.org/presentationml/2006/main">
  <p:tag name="KSO_WM_BEAUTIFY_FLAG" val="#wm#"/>
  <p:tag name="KSO_WM_TAG_VERSION" val="1.0"/>
  <p:tag name="KSO_WM_TEMPLATE_CATEGORY" val="diagram"/>
  <p:tag name="KSO_WM_TEMPLATE_INDEX" val="20194755"/>
  <p:tag name="KSO_WM_UNIT_COMPATIBLE" val="0"/>
  <p:tag name="KSO_WM_UNIT_DIAGRAM_ISNUMVISUAL" val="0"/>
  <p:tag name="KSO_WM_UNIT_DIAGRAM_ISREFERUNIT" val="0"/>
  <p:tag name="KSO_WM_UNIT_HIGHLIGHT" val="0"/>
  <p:tag name="KSO_WM_UNIT_ID" val="_0**"/>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3.xml><?xml version="1.0" encoding="utf-8"?>
<p:tagLst xmlns:p="http://schemas.openxmlformats.org/presentationml/2006/main">
  <p:tag name="KSO_WM_BEAUTIFY_FLAG" val="#wm#"/>
  <p:tag name="KSO_WM_TAG_VERSION" val="1.0"/>
  <p:tag name="KSO_WM_TEMPLATE_CATEGORY" val="diagram"/>
  <p:tag name="KSO_WM_TEMPLATE_COLOR_TYPE" val="1"/>
  <p:tag name="KSO_WM_TEMPLATE_INDEX" val="20194755"/>
  <p:tag name="KSO_WM_TEMPLATE_MASTER_TYPE" val="0"/>
  <p:tag name="KSO_WM_TEMPLATE_SUBCATEGORY" val="0"/>
</p:tagLst>
</file>

<file path=ppt/tags/tag144.xml><?xml version="1.0" encoding="utf-8"?>
<p:tagLst xmlns:p="http://schemas.openxmlformats.org/presentationml/2006/main">
  <p:tag name="KSO_WM_BEAUTIFY_FLAG" val="#wm#"/>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1*a*1"/>
  <p:tag name="KSO_WM_UNIT_INDEX" val="1"/>
  <p:tag name="KSO_WM_UNIT_ISCONTENTSTITLE" val="0"/>
  <p:tag name="KSO_WM_UNIT_ISNUMDGMTITLE" val="0"/>
  <p:tag name="KSO_WM_UNIT_LAYERLEVEL" val="1"/>
  <p:tag name="KSO_WM_UNIT_NOCLEAR" val="0"/>
  <p:tag name="KSO_WM_UNIT_PRESET_TEXT" val="蓝色简约医疗心内科"/>
  <p:tag name="KSO_WM_UNIT_TYPE" val="a"/>
  <p:tag name="KSO_WM_UNIT_VALUE" val="11"/>
</p:tagLst>
</file>

<file path=ppt/tags/tag145.xml><?xml version="1.0" encoding="utf-8"?>
<p:tagLst xmlns:p="http://schemas.openxmlformats.org/presentationml/2006/main">
  <p:tag name="KSO_WM_BEAUTIFY_FLAG" val="#wm#"/>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1*f*1"/>
  <p:tag name="KSO_WM_UNIT_INDEX" val="1"/>
  <p:tag name="KSO_WM_UNIT_ISCONTENTSTITLE" val="0"/>
  <p:tag name="KSO_WM_UNIT_LAYERLEVEL" val="1"/>
  <p:tag name="KSO_WM_UNIT_NOCLEAR" val="0"/>
  <p:tag name="KSO_WM_UNIT_PRESET_TEXT" val="峡海市人民医院 - 心内科医生 - 王小君"/>
  <p:tag name="KSO_WM_UNIT_SUBTYPE" val="b"/>
  <p:tag name="KSO_WM_UNIT_TYPE" val="f"/>
</p:tagLst>
</file>

<file path=ppt/tags/tag146.xml><?xml version="1.0" encoding="utf-8"?>
<p:tagLst xmlns:p="http://schemas.openxmlformats.org/presentationml/2006/main">
  <p:tag name="KSO_WM_BEAUTIFY_FLAG" val="#wm#"/>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1*f*2"/>
  <p:tag name="KSO_WM_UNIT_INDEX" val="2"/>
  <p:tag name="KSO_WM_UNIT_ISCONTENTSTITLE" val="0"/>
  <p:tag name="KSO_WM_UNIT_LAYERLEVEL" val="1"/>
  <p:tag name="KSO_WM_UNIT_NOCLEAR" val="0"/>
  <p:tag name="KSO_WM_UNIT_PRESET_TEXT" val="联系方式 - 16325636326"/>
  <p:tag name="KSO_WM_UNIT_SUBTYPE" val="d"/>
  <p:tag name="KSO_WM_UNIT_TYPE" val="f"/>
</p:tagLst>
</file>

<file path=ppt/tags/tag147.xml><?xml version="1.0" encoding="utf-8"?>
<p:tagLst xmlns:p="http://schemas.openxmlformats.org/presentationml/2006/main">
  <p:tag name="KSO_WM_BEAUTIFY_FLAG" val="#wm#"/>
  <p:tag name="KSO_WM_SLIDE_ID" val="custom20201975_1"/>
  <p:tag name="KSO_WM_SLIDE_INDEX" val="1"/>
  <p:tag name="KSO_WM_SLIDE_ITEM_CNT" val="0"/>
  <p:tag name="KSO_WM_SLIDE_LAYOUT" val="a_b_f_j"/>
  <p:tag name="KSO_WM_SLIDE_LAYOUT_CNT" val="1_2_2_1"/>
  <p:tag name="KSO_WM_SLIDE_SUBTYPE" val="pureTxt"/>
  <p:tag name="KSO_WM_SLIDE_TYPE" val="title"/>
  <p:tag name="KSO_WM_TAG_VERSION" val="1.0"/>
  <p:tag name="KSO_WM_TEMPLATE_CATEGORY" val="custom"/>
  <p:tag name="KSO_WM_TEMPLATE_COLOR_TYPE" val="0"/>
  <p:tag name="KSO_WM_TEMPLATE_INDEX" val="20201975"/>
  <p:tag name="KSO_WM_TEMPLATE_MASTER_TYPE" val="0"/>
  <p:tag name="KSO_WM_TEMPLATE_SUBCATEGORY" val="0"/>
  <p:tag name="KSO_WM_TEMPLATE_THUMBS_INDEX" val="1、3、5、6、7、10、11、12、14、16"/>
</p:tagLst>
</file>

<file path=ppt/tags/tag148.xml><?xml version="1.0" encoding="utf-8"?>
<p:tagLst xmlns:p="http://schemas.openxmlformats.org/presentationml/2006/main">
  <p:tag name="KSO_WM_BEAUTIFY_FLAG" val="#wm#"/>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4*i*1"/>
  <p:tag name="KSO_WM_UNIT_INDEX" val="1"/>
  <p:tag name="KSO_WM_UNIT_LAYERLEVEL" val="1"/>
  <p:tag name="KSO_WM_UNIT_TYPE" val="i"/>
</p:tagLst>
</file>

<file path=ppt/tags/tag149.xml><?xml version="1.0" encoding="utf-8"?>
<p:tagLst xmlns:p="http://schemas.openxmlformats.org/presentationml/2006/main">
  <p:tag name="KSO_WM_BEAUTIFY_FLAG" val="#wm#"/>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4*i*2"/>
  <p:tag name="KSO_WM_UNIT_INDEX" val="2"/>
  <p:tag name="KSO_WM_UNIT_LAYERLEVEL" val="1"/>
  <p:tag name="KSO_WM_UNIT_TYPE" val="i"/>
</p:tagLst>
</file>

<file path=ppt/tags/tag150.xml><?xml version="1.0" encoding="utf-8"?>
<p:tagLst xmlns:p="http://schemas.openxmlformats.org/presentationml/2006/main">
  <p:tag name="KSO_WM_BEAUTIFY_FLAG" val="#wm#"/>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4*h_f*1_1"/>
  <p:tag name="KSO_WM_UNIT_INDEX" val="1_1"/>
  <p:tag name="KSO_WM_UNIT_LAYERLEVEL" val="1_1"/>
  <p:tag name="KSO_WM_UNIT_NOCLEAR" val="0"/>
  <p:tag name="KSO_WM_UNIT_PRESET_TEXT" val="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
  <p:tag name="KSO_WM_UNIT_SUBTYPE" val="a"/>
  <p:tag name="KSO_WM_UNIT_TYPE" val="h_f"/>
  <p:tag name="KSO_WM_UNIT_VALUE" val="552"/>
</p:tagLst>
</file>

<file path=ppt/tags/tag151.xml><?xml version="1.0" encoding="utf-8"?>
<p:tagLst xmlns:p="http://schemas.openxmlformats.org/presentationml/2006/main">
  <p:tag name="KSO_WM_BEAUTIFY_FLAG" val="#wm#"/>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4*h_a*1_1"/>
  <p:tag name="KSO_WM_UNIT_INDEX" val="1_1"/>
  <p:tag name="KSO_WM_UNIT_ISCONTENTSTITLE" val="0"/>
  <p:tag name="KSO_WM_UNIT_ISNUMDGMTITLE" val="0"/>
  <p:tag name="KSO_WM_UNIT_LAYERLEVEL" val="1_1"/>
  <p:tag name="KSO_WM_UNIT_NOCLEAR" val="0"/>
  <p:tag name="KSO_WM_UNIT_PRESET_TEXT" val="单击此处添加标题"/>
  <p:tag name="KSO_WM_UNIT_TYPE" val="h_a"/>
  <p:tag name="KSO_WM_UNIT_VALUE" val="26"/>
</p:tagLst>
</file>

<file path=ppt/tags/tag152.xml><?xml version="1.0" encoding="utf-8"?>
<p:tagLst xmlns:p="http://schemas.openxmlformats.org/presentationml/2006/main">
  <p:tag name="KSO_WM_BEAUTIFY_FLAG" val="#wm#"/>
  <p:tag name="KSO_WM_SLIDE_ID" val="custom20201975_4"/>
  <p:tag name="KSO_WM_SLIDE_INDEX" val="8"/>
  <p:tag name="KSO_WM_SLIDE_ITEM_CNT" val="0"/>
  <p:tag name="KSO_WM_SLIDE_LAYOUT" val="h"/>
  <p:tag name="KSO_WM_SLIDE_LAYOUT_CNT" val="1"/>
  <p:tag name="KSO_WM_SLIDE_POSITION" val="35.7391*104.595"/>
  <p:tag name="KSO_WM_SLIDE_SIZE" val="648.522*257.395"/>
  <p:tag name="KSO_WM_SLIDE_SUBTYPE" val="pureTxt"/>
  <p:tag name="KSO_WM_SLIDE_TYPE" val="text"/>
  <p:tag name="KSO_WM_TAG_VERSION" val="1.0"/>
  <p:tag name="KSO_WM_TEMPLATE_CATEGORY" val="custom"/>
  <p:tag name="KSO_WM_TEMPLATE_COLOR_TYPE" val="0"/>
  <p:tag name="KSO_WM_TEMPLATE_INDEX" val="20201975"/>
  <p:tag name="KSO_WM_TEMPLATE_MASTER_TYPE" val="0"/>
  <p:tag name="KSO_WM_TEMPLATE_SUBCATEGORY" val="0"/>
</p:tagLst>
</file>

<file path=ppt/tags/tag15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2*b*1"/>
  <p:tag name="KSO_WM_UNIT_INDEX" val="1"/>
  <p:tag name="KSO_WM_UNIT_ISCONTENTSTITLE" val="1"/>
  <p:tag name="KSO_WM_UNIT_ISNUMDGMTITLE" val="0"/>
  <p:tag name="KSO_WM_UNIT_LAYERLEVEL" val="1"/>
  <p:tag name="KSO_WM_UNIT_NOCLEAR" val="0"/>
  <p:tag name="KSO_WM_UNIT_PRESET_TEXT" val="CONTENTS"/>
  <p:tag name="KSO_WM_UNIT_TEXT_FILL_FORE_SCHEMECOLOR_INDEX" val="13"/>
  <p:tag name="KSO_WM_UNIT_TEXT_FILL_TYPE" val="1"/>
  <p:tag name="KSO_WM_UNIT_TYPE" val="b"/>
  <p:tag name="KSO_WM_UNIT_USESOURCEFORMAT_APPLY" val="1"/>
  <p:tag name="KSO_WM_UNIT_VALUE" val="6"/>
  <p:tag name="PA" val="v5.2.6"/>
</p:tagLst>
</file>

<file path=ppt/tags/tag154.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2*a*1"/>
  <p:tag name="KSO_WM_UNIT_INDEX" val="1"/>
  <p:tag name="KSO_WM_UNIT_ISCONTENTSTITLE" val="1"/>
  <p:tag name="KSO_WM_UNIT_ISNUMDGMTITLE" val="0"/>
  <p:tag name="KSO_WM_UNIT_LAYERLEVEL" val="1"/>
  <p:tag name="KSO_WM_UNIT_NOCLEAR" val="0"/>
  <p:tag name="KSO_WM_UNIT_PRESET_TEXT" val="目 录"/>
  <p:tag name="KSO_WM_UNIT_TEXT_FILL_FORE_SCHEMECOLOR_INDEX" val="13"/>
  <p:tag name="KSO_WM_UNIT_TEXT_FILL_TYPE" val="1"/>
  <p:tag name="KSO_WM_UNIT_TYPE" val="a"/>
  <p:tag name="KSO_WM_UNIT_USESOURCEFORMAT_APPLY" val="1"/>
  <p:tag name="KSO_WM_UNIT_VALUE" val="2"/>
  <p:tag name="PA" val="v5.2.6"/>
</p:tagLst>
</file>

<file path=ppt/tags/tag15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2*i*1"/>
  <p:tag name="KSO_WM_UNIT_INDEX" val="1"/>
  <p:tag name="KSO_WM_UNIT_LAYERLEVEL" val="1"/>
  <p:tag name="KSO_WM_UNIT_LINE_FILL_TYPE" val="2"/>
  <p:tag name="KSO_WM_UNIT_LINE_FORE_SCHEMECOLOR_INDEX" val="5"/>
  <p:tag name="KSO_WM_UNIT_TYPE" val="i"/>
  <p:tag name="KSO_WM_UNIT_USESOURCEFORMAT_APPLY" val="1"/>
  <p:tag name="PA" val="v5.2.6"/>
</p:tagLst>
</file>

<file path=ppt/tags/tag15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2*i*2"/>
  <p:tag name="KSO_WM_UNIT_INDEX" val="2"/>
  <p:tag name="KSO_WM_UNIT_LAYERLEVEL" val="1"/>
  <p:tag name="KSO_WM_UNIT_TYPE" val="i"/>
  <p:tag name="KSO_WM_UNIT_USESOURCEFORMAT_APPLY" val="1"/>
</p:tagLst>
</file>

<file path=ppt/tags/tag157.xml><?xml version="1.0" encoding="utf-8"?>
<p:tagLst xmlns:p="http://schemas.openxmlformats.org/presentationml/2006/main">
  <p:tag name="KSO_WM_BEAUTIFY_FLAG" val="#wm#"/>
  <p:tag name="KSO_WM_DIAGRAM_GROUP_CODE" val="l1-5"/>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2*l_h_a*1_1_1"/>
  <p:tag name="KSO_WM_UNIT_INDEX" val="1_1_1"/>
  <p:tag name="KSO_WM_UNIT_ISCONTENTSTITLE" val="0"/>
  <p:tag name="KSO_WM_UNIT_ISNUMDGMTITLE" val="0"/>
  <p:tag name="KSO_WM_UNIT_LAYERLEVEL" val="1_1_1"/>
  <p:tag name="KSO_WM_UNIT_NOCLEAR" val="0"/>
  <p:tag name="KSO_WM_UNIT_PRESET_TEXT" val="单击此处添加标题"/>
  <p:tag name="KSO_WM_UNIT_TEXT_FILL_FORE_SCHEMECOLOR_INDEX" val="13"/>
  <p:tag name="KSO_WM_UNIT_TEXT_FILL_TYPE" val="1"/>
  <p:tag name="KSO_WM_UNIT_TYPE" val="l_h_a"/>
  <p:tag name="KSO_WM_UNIT_USESOURCEFORMAT_APPLY" val="1"/>
  <p:tag name="KSO_WM_UNIT_VALUE" val="9"/>
  <p:tag name="PA" val="v5.2.6"/>
</p:tagLst>
</file>

<file path=ppt/tags/tag158.xml><?xml version="1.0" encoding="utf-8"?>
<p:tagLst xmlns:p="http://schemas.openxmlformats.org/presentationml/2006/main">
  <p:tag name="KSO_WM_BEAUTIFY_FLAG" val="#wm#"/>
  <p:tag name="KSO_WM_DIAGRAM_GROUP_CODE" val="l1-5"/>
  <p:tag name="KSO_WM_TAG_VERSION" val="1.0"/>
  <p:tag name="KSO_WM_TEMPLATE_CATEGORY" val="custom"/>
  <p:tag name="KSO_WM_TEMPLATE_INDEX" val="202019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1975_2*l_h_i*1_1_1"/>
  <p:tag name="KSO_WM_UNIT_INDEX" val="1_1_1"/>
  <p:tag name="KSO_WM_UNIT_LAYERLEVEL" val="1_1_1"/>
  <p:tag name="KSO_WM_UNIT_TEXT_FILL_FORE_SCHEMECOLOR_INDEX" val="2"/>
  <p:tag name="KSO_WM_UNIT_TEXT_FILL_TYPE" val="1"/>
  <p:tag name="KSO_WM_UNIT_TYPE" val="l_h_i"/>
  <p:tag name="KSO_WM_UNIT_USESOURCEFORMAT_APPLY" val="1"/>
  <p:tag name="PA" val="v5.2.6"/>
</p:tagLst>
</file>

<file path=ppt/tags/tag159.xml><?xml version="1.0" encoding="utf-8"?>
<p:tagLst xmlns:p="http://schemas.openxmlformats.org/presentationml/2006/main">
  <p:tag name="KSO_WM_BEAUTIFY_FLAG" val="#wm#"/>
  <p:tag name="KSO_WM_DIAGRAM_GROUP_CODE" val="l1-5"/>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2*l_h_i*1_1_2"/>
  <p:tag name="KSO_WM_UNIT_INDEX" val="1_1_2"/>
  <p:tag name="KSO_WM_UNIT_LAYERLEVEL" val="1_1_1"/>
  <p:tag name="KSO_WM_UNIT_TYPE" val="l_h_i"/>
  <p:tag name="KSO_WM_UNIT_USESOURCEFORMAT_APPLY" val="1"/>
  <p:tag name="PA" val="v5.2.6"/>
</p:tagLst>
</file>

<file path=ppt/tags/tag160.xml><?xml version="1.0" encoding="utf-8"?>
<p:tagLst xmlns:p="http://schemas.openxmlformats.org/presentationml/2006/main">
  <p:tag name="KSO_WM_BEAUTIFY_FLAG" val="#wm#"/>
  <p:tag name="KSO_WM_DIAGRAM_GROUP_CODE" val="l1-5"/>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2*l_h_a*1_2_1"/>
  <p:tag name="KSO_WM_UNIT_INDEX" val="1_2_1"/>
  <p:tag name="KSO_WM_UNIT_ISCONTENTSTITLE" val="0"/>
  <p:tag name="KSO_WM_UNIT_ISNUMDGMTITLE" val="0"/>
  <p:tag name="KSO_WM_UNIT_LAYERLEVEL" val="1_1_1"/>
  <p:tag name="KSO_WM_UNIT_NOCLEAR" val="0"/>
  <p:tag name="KSO_WM_UNIT_PRESET_TEXT" val="单击此处添加标题"/>
  <p:tag name="KSO_WM_UNIT_TEXT_FILL_FORE_SCHEMECOLOR_INDEX" val="13"/>
  <p:tag name="KSO_WM_UNIT_TEXT_FILL_TYPE" val="1"/>
  <p:tag name="KSO_WM_UNIT_TYPE" val="l_h_a"/>
  <p:tag name="KSO_WM_UNIT_USESOURCEFORMAT_APPLY" val="1"/>
  <p:tag name="KSO_WM_UNIT_VALUE" val="9"/>
  <p:tag name="PA" val="v5.2.6"/>
</p:tagLst>
</file>

<file path=ppt/tags/tag161.xml><?xml version="1.0" encoding="utf-8"?>
<p:tagLst xmlns:p="http://schemas.openxmlformats.org/presentationml/2006/main">
  <p:tag name="KSO_WM_BEAUTIFY_FLAG" val="#wm#"/>
  <p:tag name="KSO_WM_DIAGRAM_GROUP_CODE" val="l1-5"/>
  <p:tag name="KSO_WM_TAG_VERSION" val="1.0"/>
  <p:tag name="KSO_WM_TEMPLATE_CATEGORY" val="custom"/>
  <p:tag name="KSO_WM_TEMPLATE_INDEX" val="202019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1975_2*l_h_i*1_2_1"/>
  <p:tag name="KSO_WM_UNIT_INDEX" val="1_2_1"/>
  <p:tag name="KSO_WM_UNIT_LAYERLEVEL" val="1_1_1"/>
  <p:tag name="KSO_WM_UNIT_TEXT_FILL_FORE_SCHEMECOLOR_INDEX" val="2"/>
  <p:tag name="KSO_WM_UNIT_TEXT_FILL_TYPE" val="1"/>
  <p:tag name="KSO_WM_UNIT_TYPE" val="l_h_i"/>
  <p:tag name="KSO_WM_UNIT_USESOURCEFORMAT_APPLY" val="1"/>
  <p:tag name="PA" val="v5.2.6"/>
</p:tagLst>
</file>

<file path=ppt/tags/tag162.xml><?xml version="1.0" encoding="utf-8"?>
<p:tagLst xmlns:p="http://schemas.openxmlformats.org/presentationml/2006/main">
  <p:tag name="KSO_WM_BEAUTIFY_FLAG" val="#wm#"/>
  <p:tag name="KSO_WM_DIAGRAM_GROUP_CODE" val="l1-5"/>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2*l_h_i*1_2_2"/>
  <p:tag name="KSO_WM_UNIT_INDEX" val="1_2_2"/>
  <p:tag name="KSO_WM_UNIT_LAYERLEVEL" val="1_1_1"/>
  <p:tag name="KSO_WM_UNIT_TYPE" val="l_h_i"/>
  <p:tag name="KSO_WM_UNIT_USESOURCEFORMAT_APPLY" val="1"/>
  <p:tag name="PA" val="v5.2.6"/>
</p:tagLst>
</file>

<file path=ppt/tags/tag163.xml><?xml version="1.0" encoding="utf-8"?>
<p:tagLst xmlns:p="http://schemas.openxmlformats.org/presentationml/2006/main">
  <p:tag name="KSO_WM_BEAUTIFY_FLAG" val="#wm#"/>
  <p:tag name="KSO_WM_DIAGRAM_GROUP_CODE" val="l1-5"/>
  <p:tag name="KSO_WM_TAG_VERSION" val="1.0"/>
  <p:tag name="KSO_WM_TEMPLATE_CATEGORY" val="custom"/>
  <p:tag name="KSO_WM_TEMPLATE_INDEX" val="202019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1975_2*l_h_i*1_3_1"/>
  <p:tag name="KSO_WM_UNIT_INDEX" val="1_3_1"/>
  <p:tag name="KSO_WM_UNIT_LAYERLEVEL" val="1_1_1"/>
  <p:tag name="KSO_WM_UNIT_TEXT_FILL_FORE_SCHEMECOLOR_INDEX" val="2"/>
  <p:tag name="KSO_WM_UNIT_TEXT_FILL_TYPE" val="1"/>
  <p:tag name="KSO_WM_UNIT_TYPE" val="l_h_i"/>
  <p:tag name="KSO_WM_UNIT_USESOURCEFORMAT_APPLY" val="1"/>
  <p:tag name="PA" val="v5.2.6"/>
</p:tagLst>
</file>

<file path=ppt/tags/tag164.xml><?xml version="1.0" encoding="utf-8"?>
<p:tagLst xmlns:p="http://schemas.openxmlformats.org/presentationml/2006/main">
  <p:tag name="KSO_WM_BEAUTIFY_FLAG" val="#wm#"/>
  <p:tag name="KSO_WM_DIAGRAM_GROUP_CODE" val="l1-5"/>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2*l_h_i*1_3_2"/>
  <p:tag name="KSO_WM_UNIT_INDEX" val="1_3_2"/>
  <p:tag name="KSO_WM_UNIT_LAYERLEVEL" val="1_1_1"/>
  <p:tag name="KSO_WM_UNIT_TYPE" val="l_h_i"/>
  <p:tag name="KSO_WM_UNIT_USESOURCEFORMAT_APPLY" val="1"/>
  <p:tag name="PA" val="v5.2.6"/>
</p:tagLst>
</file>

<file path=ppt/tags/tag165.xml><?xml version="1.0" encoding="utf-8"?>
<p:tagLst xmlns:p="http://schemas.openxmlformats.org/presentationml/2006/main">
  <p:tag name="KSO_WM_BEAUTIFY_FLAG" val="#wm#"/>
  <p:tag name="KSO_WM_DIAGRAM_GROUP_CODE" val="l1-5"/>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2*l_h_a*1_3_1"/>
  <p:tag name="KSO_WM_UNIT_INDEX" val="1_3_1"/>
  <p:tag name="KSO_WM_UNIT_ISCONTENTSTITLE" val="0"/>
  <p:tag name="KSO_WM_UNIT_ISNUMDGMTITLE" val="0"/>
  <p:tag name="KSO_WM_UNIT_LAYERLEVEL" val="1_1_1"/>
  <p:tag name="KSO_WM_UNIT_NOCLEAR" val="0"/>
  <p:tag name="KSO_WM_UNIT_PRESET_TEXT" val="单击此处添加标题"/>
  <p:tag name="KSO_WM_UNIT_TEXT_FILL_FORE_SCHEMECOLOR_INDEX" val="13"/>
  <p:tag name="KSO_WM_UNIT_TEXT_FILL_TYPE" val="1"/>
  <p:tag name="KSO_WM_UNIT_TYPE" val="l_h_a"/>
  <p:tag name="KSO_WM_UNIT_USESOURCEFORMAT_APPLY" val="1"/>
  <p:tag name="KSO_WM_UNIT_VALUE" val="9"/>
  <p:tag name="PA" val="v5.2.6"/>
</p:tagLst>
</file>

<file path=ppt/tags/tag166.xml><?xml version="1.0" encoding="utf-8"?>
<p:tagLst xmlns:p="http://schemas.openxmlformats.org/presentationml/2006/main">
  <p:tag name="KSO_WM_BEAUTIFY_FLAG" val="#wm#"/>
  <p:tag name="KSO_WM_DIAGRAM_GROUP_CODE" val="l1-5"/>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2*l_h_a*1_4_1"/>
  <p:tag name="KSO_WM_UNIT_INDEX" val="1_4_1"/>
  <p:tag name="KSO_WM_UNIT_ISCONTENTSTITLE" val="0"/>
  <p:tag name="KSO_WM_UNIT_ISNUMDGMTITLE" val="0"/>
  <p:tag name="KSO_WM_UNIT_LAYERLEVEL" val="1_1_1"/>
  <p:tag name="KSO_WM_UNIT_NOCLEAR" val="0"/>
  <p:tag name="KSO_WM_UNIT_PRESET_TEXT" val="单击此处添加标题"/>
  <p:tag name="KSO_WM_UNIT_TEXT_FILL_FORE_SCHEMECOLOR_INDEX" val="13"/>
  <p:tag name="KSO_WM_UNIT_TEXT_FILL_TYPE" val="1"/>
  <p:tag name="KSO_WM_UNIT_TYPE" val="l_h_a"/>
  <p:tag name="KSO_WM_UNIT_USESOURCEFORMAT_APPLY" val="1"/>
  <p:tag name="KSO_WM_UNIT_VALUE" val="9"/>
  <p:tag name="PA" val="v5.2.6"/>
</p:tagLst>
</file>

<file path=ppt/tags/tag167.xml><?xml version="1.0" encoding="utf-8"?>
<p:tagLst xmlns:p="http://schemas.openxmlformats.org/presentationml/2006/main">
  <p:tag name="KSO_WM_BEAUTIFY_FLAG" val="#wm#"/>
  <p:tag name="KSO_WM_DIAGRAM_GROUP_CODE" val="l1-5"/>
  <p:tag name="KSO_WM_TAG_VERSION" val="1.0"/>
  <p:tag name="KSO_WM_TEMPLATE_CATEGORY" val="custom"/>
  <p:tag name="KSO_WM_TEMPLATE_INDEX" val="202019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1975_2*l_h_i*1_4_1"/>
  <p:tag name="KSO_WM_UNIT_INDEX" val="1_4_1"/>
  <p:tag name="KSO_WM_UNIT_LAYERLEVEL" val="1_1_1"/>
  <p:tag name="KSO_WM_UNIT_TEXT_FILL_FORE_SCHEMECOLOR_INDEX" val="2"/>
  <p:tag name="KSO_WM_UNIT_TEXT_FILL_TYPE" val="1"/>
  <p:tag name="KSO_WM_UNIT_TYPE" val="l_h_i"/>
  <p:tag name="KSO_WM_UNIT_USESOURCEFORMAT_APPLY" val="1"/>
  <p:tag name="PA" val="v5.2.6"/>
</p:tagLst>
</file>

<file path=ppt/tags/tag168.xml><?xml version="1.0" encoding="utf-8"?>
<p:tagLst xmlns:p="http://schemas.openxmlformats.org/presentationml/2006/main">
  <p:tag name="KSO_WM_BEAUTIFY_FLAG" val="#wm#"/>
  <p:tag name="KSO_WM_DIAGRAM_GROUP_CODE" val="l1-5"/>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2*l_h_i*1_4_2"/>
  <p:tag name="KSO_WM_UNIT_INDEX" val="1_4_2"/>
  <p:tag name="KSO_WM_UNIT_LAYERLEVEL" val="1_1_1"/>
  <p:tag name="KSO_WM_UNIT_TYPE" val="l_h_i"/>
  <p:tag name="KSO_WM_UNIT_USESOURCEFORMAT_APPLY" val="1"/>
  <p:tag name="PA" val="v5.2.6"/>
</p:tagLst>
</file>

<file path=ppt/tags/tag169.xml><?xml version="1.0" encoding="utf-8"?>
<p:tagLst xmlns:p="http://schemas.openxmlformats.org/presentationml/2006/main">
  <p:tag name="KSO_WM_BEAUTIFY_FLAG" val="#wm#"/>
  <p:tag name="KSO_WM_DIAGRAM_GROUP_CODE" val="l1-5"/>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2*l_h_a*1_5_1"/>
  <p:tag name="KSO_WM_UNIT_INDEX" val="1_5_1"/>
  <p:tag name="KSO_WM_UNIT_ISCONTENTSTITLE" val="0"/>
  <p:tag name="KSO_WM_UNIT_ISNUMDGMTITLE" val="0"/>
  <p:tag name="KSO_WM_UNIT_LAYERLEVEL" val="1_1_1"/>
  <p:tag name="KSO_WM_UNIT_NOCLEAR" val="0"/>
  <p:tag name="KSO_WM_UNIT_PRESET_TEXT" val="单击此处添加标题"/>
  <p:tag name="KSO_WM_UNIT_TEXT_FILL_FORE_SCHEMECOLOR_INDEX" val="13"/>
  <p:tag name="KSO_WM_UNIT_TEXT_FILL_TYPE" val="1"/>
  <p:tag name="KSO_WM_UNIT_TYPE" val="l_h_a"/>
  <p:tag name="KSO_WM_UNIT_USESOURCEFORMAT_APPLY" val="1"/>
  <p:tag name="KSO_WM_UNIT_VALUE" val="9"/>
  <p:tag name="PA" val="v5.2.6"/>
</p:tagLst>
</file>

<file path=ppt/tags/tag170.xml><?xml version="1.0" encoding="utf-8"?>
<p:tagLst xmlns:p="http://schemas.openxmlformats.org/presentationml/2006/main">
  <p:tag name="KSO_WM_BEAUTIFY_FLAG" val="#wm#"/>
  <p:tag name="KSO_WM_DIAGRAM_GROUP_CODE" val="l1-5"/>
  <p:tag name="KSO_WM_TAG_VERSION" val="1.0"/>
  <p:tag name="KSO_WM_TEMPLATE_CATEGORY" val="custom"/>
  <p:tag name="KSO_WM_TEMPLATE_INDEX" val="202019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1975_2*l_h_i*1_5_1"/>
  <p:tag name="KSO_WM_UNIT_INDEX" val="1_5_1"/>
  <p:tag name="KSO_WM_UNIT_LAYERLEVEL" val="1_1_1"/>
  <p:tag name="KSO_WM_UNIT_TEXT_FILL_FORE_SCHEMECOLOR_INDEX" val="2"/>
  <p:tag name="KSO_WM_UNIT_TEXT_FILL_TYPE" val="1"/>
  <p:tag name="KSO_WM_UNIT_TYPE" val="l_h_i"/>
  <p:tag name="KSO_WM_UNIT_USESOURCEFORMAT_APPLY" val="1"/>
  <p:tag name="PA" val="v5.2.6"/>
</p:tagLst>
</file>

<file path=ppt/tags/tag171.xml><?xml version="1.0" encoding="utf-8"?>
<p:tagLst xmlns:p="http://schemas.openxmlformats.org/presentationml/2006/main">
  <p:tag name="KSO_WM_BEAUTIFY_FLAG" val="#wm#"/>
  <p:tag name="KSO_WM_DIAGRAM_GROUP_CODE" val="l1-5"/>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2*l_h_i*1_5_2"/>
  <p:tag name="KSO_WM_UNIT_INDEX" val="1_5_2"/>
  <p:tag name="KSO_WM_UNIT_LAYERLEVEL" val="1_1_1"/>
  <p:tag name="KSO_WM_UNIT_TYPE" val="l_h_i"/>
  <p:tag name="KSO_WM_UNIT_USESOURCEFORMAT_APPLY" val="1"/>
  <p:tag name="PA" val="v5.2.6"/>
</p:tagLst>
</file>

<file path=ppt/tags/tag172.xml><?xml version="1.0" encoding="utf-8"?>
<p:tagLst xmlns:p="http://schemas.openxmlformats.org/presentationml/2006/main">
  <p:tag name="KSO_WM_BEAUTIFY_FLAG" val="#wm#"/>
  <p:tag name="KSO_WM_DIAGRAM_GROUP_CODE" val="l1-5"/>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2*l_h_a*1_6_1"/>
  <p:tag name="KSO_WM_UNIT_INDEX" val="1_6_1"/>
  <p:tag name="KSO_WM_UNIT_ISCONTENTSTITLE" val="0"/>
  <p:tag name="KSO_WM_UNIT_ISNUMDGMTITLE" val="0"/>
  <p:tag name="KSO_WM_UNIT_LAYERLEVEL" val="1_1_1"/>
  <p:tag name="KSO_WM_UNIT_NOCLEAR" val="0"/>
  <p:tag name="KSO_WM_UNIT_PRESET_TEXT" val="单击此处添加标题"/>
  <p:tag name="KSO_WM_UNIT_TEXT_FILL_FORE_SCHEMECOLOR_INDEX" val="13"/>
  <p:tag name="KSO_WM_UNIT_TEXT_FILL_TYPE" val="1"/>
  <p:tag name="KSO_WM_UNIT_TYPE" val="l_h_a"/>
  <p:tag name="KSO_WM_UNIT_USESOURCEFORMAT_APPLY" val="1"/>
  <p:tag name="KSO_WM_UNIT_VALUE" val="9"/>
  <p:tag name="PA" val="v5.2.6"/>
</p:tagLst>
</file>

<file path=ppt/tags/tag173.xml><?xml version="1.0" encoding="utf-8"?>
<p:tagLst xmlns:p="http://schemas.openxmlformats.org/presentationml/2006/main">
  <p:tag name="KSO_WM_BEAUTIFY_FLAG" val="#wm#"/>
  <p:tag name="KSO_WM_DIAGRAM_GROUP_CODE" val="l1-5"/>
  <p:tag name="KSO_WM_TAG_VERSION" val="1.0"/>
  <p:tag name="KSO_WM_TEMPLATE_CATEGORY" val="custom"/>
  <p:tag name="KSO_WM_TEMPLATE_INDEX" val="202019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1975_2*l_h_i*1_6_1"/>
  <p:tag name="KSO_WM_UNIT_INDEX" val="1_6_1"/>
  <p:tag name="KSO_WM_UNIT_LAYERLEVEL" val="1_1_1"/>
  <p:tag name="KSO_WM_UNIT_TEXT_FILL_FORE_SCHEMECOLOR_INDEX" val="2"/>
  <p:tag name="KSO_WM_UNIT_TEXT_FILL_TYPE" val="1"/>
  <p:tag name="KSO_WM_UNIT_TYPE" val="l_h_i"/>
  <p:tag name="KSO_WM_UNIT_USESOURCEFORMAT_APPLY" val="1"/>
  <p:tag name="PA" val="v5.2.6"/>
</p:tagLst>
</file>

<file path=ppt/tags/tag174.xml><?xml version="1.0" encoding="utf-8"?>
<p:tagLst xmlns:p="http://schemas.openxmlformats.org/presentationml/2006/main">
  <p:tag name="KSO_WM_BEAUTIFY_FLAG" val="#wm#"/>
  <p:tag name="KSO_WM_DIAGRAM_GROUP_CODE" val="l1-5"/>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2*l_h_i*1_6_2"/>
  <p:tag name="KSO_WM_UNIT_INDEX" val="1_6_2"/>
  <p:tag name="KSO_WM_UNIT_LAYERLEVEL" val="1_1_1"/>
  <p:tag name="KSO_WM_UNIT_TYPE" val="l_h_i"/>
  <p:tag name="KSO_WM_UNIT_USESOURCEFORMAT_APPLY" val="1"/>
  <p:tag name="PA" val="v5.2.6"/>
</p:tagLst>
</file>

<file path=ppt/tags/tag175.xml><?xml version="1.0" encoding="utf-8"?>
<p:tagLst xmlns:p="http://schemas.openxmlformats.org/presentationml/2006/main">
  <p:tag name="KSO_WM_BEAUTIFY_FLAG" val="#wm#"/>
  <p:tag name="KSO_WM_DIAGRAM_GROUP_CODE" val="l1-5"/>
  <p:tag name="KSO_WM_SLIDE_DIAGTYPE" val="l"/>
  <p:tag name="KSO_WM_SLIDE_ID" val="custom20201975_2"/>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01975"/>
  <p:tag name="KSO_WM_TEMPLATE_MASTER_TYPE" val="0"/>
  <p:tag name="KSO_WM_TEMPLATE_SUBCATEGORY" val="0"/>
</p:tagLst>
</file>

<file path=ppt/tags/tag176.xml><?xml version="1.0" encoding="utf-8"?>
<p:tagLst xmlns:p="http://schemas.openxmlformats.org/presentationml/2006/main">
  <p:tag name="KSO_WM_BEAUTIFY_FLAG" val="#wm#"/>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3*e*1"/>
  <p:tag name="KSO_WM_UNIT_INDEX" val="1"/>
  <p:tag name="KSO_WM_UNIT_LAYERLEVEL" val="1"/>
  <p:tag name="KSO_WM_UNIT_NOCLEAR" val="0"/>
  <p:tag name="KSO_WM_UNIT_PRESET_TEXT" val="第一节"/>
  <p:tag name="KSO_WM_UNIT_TYPE" val="e"/>
  <p:tag name="KSO_WM_UNIT_VALUE" val="3"/>
</p:tagLst>
</file>

<file path=ppt/tags/tag177.xml><?xml version="1.0" encoding="utf-8"?>
<p:tagLst xmlns:p="http://schemas.openxmlformats.org/presentationml/2006/main">
  <p:tag name="KSO_WM_BEAUTIFY_FLAG" val="#wm#"/>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3*b*1"/>
  <p:tag name="KSO_WM_UNIT_INDEX" val="1"/>
  <p:tag name="KSO_WM_UNIT_ISCONTENTSTITLE" val="0"/>
  <p:tag name="KSO_WM_UNIT_ISNUMDGMTITLE" val="0"/>
  <p:tag name="KSO_WM_UNIT_LAYERLEVEL" val="1"/>
  <p:tag name="KSO_WM_UNIT_NOCLEAR" val="0"/>
  <p:tag name="KSO_WM_UNIT_PRESET_TEXT" val="单击此处添加文本具体内容，简明扼要的阐述您的观点。"/>
  <p:tag name="KSO_WM_UNIT_TYPE" val="b"/>
  <p:tag name="KSO_WM_UNIT_VALUE" val="84"/>
</p:tagLst>
</file>

<file path=ppt/tags/tag178.xml><?xml version="1.0" encoding="utf-8"?>
<p:tagLst xmlns:p="http://schemas.openxmlformats.org/presentationml/2006/main">
  <p:tag name="KSO_WM_BEAUTIFY_FLAG" val="#wm#"/>
  <p:tag name="KSO_WM_SLIDE_ID" val="custom20201975_3"/>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01975"/>
  <p:tag name="KSO_WM_TEMPLATE_MASTER_TYPE" val="0"/>
  <p:tag name="KSO_WM_TEMPLATE_SUBCATEGORY" val="0"/>
</p:tagLst>
</file>

<file path=ppt/tags/tag179.xml><?xml version="1.0" encoding="utf-8"?>
<p:tagLst xmlns:p="http://schemas.openxmlformats.org/presentationml/2006/main">
  <p:tag name="KSO_WM_BEAUTIFY_FLAG" val="#wm#"/>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5*i*1"/>
  <p:tag name="KSO_WM_UNIT_INDEX" val="1"/>
  <p:tag name="KSO_WM_UNIT_LAYERLEVEL" val="1"/>
  <p:tag name="KSO_WM_UNIT_TYPE" val="i"/>
</p:tagLst>
</file>

<file path=ppt/tags/tag180.xml><?xml version="1.0" encoding="utf-8"?>
<p:tagLst xmlns:p="http://schemas.openxmlformats.org/presentationml/2006/main">
  <p:tag name="KSO_WM_BEAUTIFY_FLAG" val="#wm#"/>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5*h_i*1_1"/>
  <p:tag name="KSO_WM_UNIT_INDEX" val="1_1"/>
  <p:tag name="KSO_WM_UNIT_LAYERLEVEL" val="1_1"/>
  <p:tag name="KSO_WM_UNIT_TYPE" val="h_i"/>
</p:tagLst>
</file>

<file path=ppt/tags/tag181.xml><?xml version="1.0" encoding="utf-8"?>
<p:tagLst xmlns:p="http://schemas.openxmlformats.org/presentationml/2006/main">
  <p:tag name="KSO_WM_BEAUTIFY_FLAG" val="#wm#"/>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5*h_f*1_1"/>
  <p:tag name="KSO_WM_UNIT_INDEX" val="1_1"/>
  <p:tag name="KSO_WM_UNIT_LAYERLEVEL" val="1_1"/>
  <p:tag name="KSO_WM_UNIT_NOCLEAR" val="0"/>
  <p:tag name="KSO_WM_UNIT_PRESET_TEXT" val="单击此处添加文本具体内容，简明扼要的阐述您的观点。根据需要可酌情增减文字，以便观者准确的理解您传达的思想。"/>
  <p:tag name="KSO_WM_UNIT_SUBTYPE" val="a"/>
  <p:tag name="KSO_WM_UNIT_TYPE" val="h_f"/>
  <p:tag name="KSO_WM_UNIT_VALUE" val="52"/>
</p:tagLst>
</file>

<file path=ppt/tags/tag182.xml><?xml version="1.0" encoding="utf-8"?>
<p:tagLst xmlns:p="http://schemas.openxmlformats.org/presentationml/2006/main">
  <p:tag name="KSO_WM_BEAUTIFY_FLAG" val="#wm#"/>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5*h_f*1_2"/>
  <p:tag name="KSO_WM_UNIT_INDEX" val="1_2"/>
  <p:tag name="KSO_WM_UNIT_LAYERLEVEL" val="1_1"/>
  <p:tag name="KSO_WM_UNIT_NOCLEAR" val="0"/>
  <p:tag name="KSO_WM_UNIT_PRESET_TEXT" val="单击此处添加文本具体内容，简明扼要的阐述您的观点。根据需要可酌情增减文字，以便观者准确的理解您传达的思想。"/>
  <p:tag name="KSO_WM_UNIT_SUBTYPE" val="a"/>
  <p:tag name="KSO_WM_UNIT_TYPE" val="h_f"/>
  <p:tag name="KSO_WM_UNIT_VALUE" val="52"/>
</p:tagLst>
</file>

<file path=ppt/tags/tag183.xml><?xml version="1.0" encoding="utf-8"?>
<p:tagLst xmlns:p="http://schemas.openxmlformats.org/presentationml/2006/main">
  <p:tag name="KSO_WM_BEAUTIFY_FLAG" val="#wm#"/>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5*h_a*1_1"/>
  <p:tag name="KSO_WM_UNIT_INDEX" val="1_1"/>
  <p:tag name="KSO_WM_UNIT_ISCONTENTSTITLE" val="0"/>
  <p:tag name="KSO_WM_UNIT_ISNUMDGMTITLE" val="0"/>
  <p:tag name="KSO_WM_UNIT_LAYERLEVEL" val="1_1"/>
  <p:tag name="KSO_WM_UNIT_NOCLEAR" val="0"/>
  <p:tag name="KSO_WM_UNIT_PRESET_TEXT" val="单击此处添加标题"/>
  <p:tag name="KSO_WM_UNIT_TYPE" val="h_a"/>
  <p:tag name="KSO_WM_UNIT_VALUE" val="13"/>
</p:tagLst>
</file>

<file path=ppt/tags/tag184.xml><?xml version="1.0" encoding="utf-8"?>
<p:tagLst xmlns:p="http://schemas.openxmlformats.org/presentationml/2006/main">
  <p:tag name="KSO_WM_BEAUTIFY_FLAG" val="#wm#"/>
  <p:tag name="KSO_WM_SLIDE_ID" val="custom20201975_5"/>
  <p:tag name="KSO_WM_SLIDE_INDEX" val="9"/>
  <p:tag name="KSO_WM_SLIDE_ITEM_CNT" val="0"/>
  <p:tag name="KSO_WM_SLIDE_LAYOUT" val="d_h"/>
  <p:tag name="KSO_WM_SLIDE_LAYOUT_CNT" val="1_1"/>
  <p:tag name="KSO_WM_SLIDE_POSITION" val="360*106.507"/>
  <p:tag name="KSO_WM_SLIDE_SIZE" val="360*239.965"/>
  <p:tag name="KSO_WM_SLIDE_SUBTYPE" val="picTxt"/>
  <p:tag name="KSO_WM_SLIDE_TYPE" val="text"/>
  <p:tag name="KSO_WM_TAG_VERSION" val="1.0"/>
  <p:tag name="KSO_WM_TEMPLATE_CATEGORY" val="custom"/>
  <p:tag name="KSO_WM_TEMPLATE_COLOR_TYPE" val="0"/>
  <p:tag name="KSO_WM_TEMPLATE_INDEX" val="20201975"/>
  <p:tag name="KSO_WM_TEMPLATE_MASTER_TYPE" val="0"/>
  <p:tag name="KSO_WM_TEMPLATE_SUBCATEGORY" val="0"/>
</p:tagLst>
</file>

<file path=ppt/tags/tag185.xml><?xml version="1.0" encoding="utf-8"?>
<p:tagLst xmlns:p="http://schemas.openxmlformats.org/presentationml/2006/main">
  <p:tag name="KSO_WM_ASSEMBLE_CHIP_INDEX" val="98bb6cffadbe44eab0931cdbec099505"/>
  <p:tag name="KSO_WM_BEAUTIFY_FLAG" val="#wm#"/>
  <p:tag name="KSO_WM_CHIP_FILLAREA_FILL_RULE" val="{&quot;fill_align&quot;:&quot;lm&quot;,&quot;fill_mode&quot;:&quot;full&quot;,&quot;sacle_strategy&quot;:&quot;smart&quot;}"/>
  <p:tag name="KSO_WM_CHIP_GROUPID" val="5e6b05596848fb12bee65ac8"/>
  <p:tag name="KSO_WM_CHIP_XID" val="5e6b05596848fb12bee65aca"/>
  <p:tag name="KSO_WM_TAG_VERSION" val="1.0"/>
  <p:tag name="KSO_WM_TEMPLATE_ASSEMBLE_GROUPID" val="60656efa4054ed1e2fb801a3"/>
  <p:tag name="KSO_WM_TEMPLATE_ASSEMBLE_XID" val="60656efa4054ed1e2fb801a3"/>
  <p:tag name="KSO_WM_TEMPLATE_CATEGORY" val="diagram"/>
  <p:tag name="KSO_WM_TEMPLATE_INDEX" val="20211394"/>
  <p:tag name="KSO_WM_UNIT_BLOCK" val="0"/>
  <p:tag name="KSO_WM_UNIT_COMPATIBLE" val="0"/>
  <p:tag name="KSO_WM_UNIT_DEC_AREA_ID" val="213e55c78c7f48d58171e1bca080f0fb"/>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true},&quot;whChangeMode&quot;:0}"/>
  <p:tag name="KSO_WM_UNIT_DEFAULT_FONT" val="14;20;2"/>
  <p:tag name="KSO_WM_UNIT_DIAGRAM_ISNUMVISUAL" val="0"/>
  <p:tag name="KSO_WM_UNIT_DIAGRAM_ISREFERUNIT" val="0"/>
  <p:tag name="KSO_WM_UNIT_HIGHLIGHT" val="0"/>
  <p:tag name="KSO_WM_UNIT_ID" val="diagram20211394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96"/>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HIGHLIGHT" val="0"/>
  <p:tag name="KSO_WM_UNIT_ID" val="diagram20216483_4*l_h_i*1_1_1"/>
  <p:tag name="KSO_WM_UNIT_INDEX" val="1_1_1"/>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6483_4*l_h_i*1_1_2"/>
  <p:tag name="KSO_WM_UNIT_INDEX" val="1_1_2"/>
  <p:tag name="KSO_WM_UNIT_LAYERLEVEL" val="1_1_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6483_4*l_h_i*1_1_3"/>
  <p:tag name="KSO_WM_UNIT_INDEX" val="1_1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HIGHLIGHT" val="0"/>
  <p:tag name="KSO_WM_UNIT_ID" val="diagram20216483_4*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FORE_SCHEMECOLOR_INDEX_BRIGHTNESS" val="0"/>
  <p:tag name="KSO_WM_UNIT_TEXT_FILL_TYPE" val="1"/>
  <p:tag name="KSO_WM_UNIT_TYPE" val="l_h_a"/>
  <p:tag name="KSO_WM_UNIT_USESOURCEFORMAT_APPLY" val="1"/>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HIGHLIGHT" val="0"/>
  <p:tag name="KSO_WM_UNIT_ID" val="diagram20216483_4*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1"/>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HIGHLIGHT" val="0"/>
  <p:tag name="KSO_WM_UNIT_ID" val="diagram20216483_4*l_h_i*1_2_1"/>
  <p:tag name="KSO_WM_UNIT_INDEX" val="1_2_1"/>
  <p:tag name="KSO_WM_UNIT_LAYERLEVEL" val="1_1_1"/>
  <p:tag name="KSO_WM_UNIT_LINE_FILL_TYPE" val="2"/>
  <p:tag name="KSO_WM_UNIT_LINE_FORE_SCHEMECOLOR_INDEX" val="6"/>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16483_4*l_h_i*1_2_2"/>
  <p:tag name="KSO_WM_UNIT_INDEX" val="1_2_2"/>
  <p:tag name="KSO_WM_UNIT_LAYERLEVEL" val="1_1_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16483_4*l_h_i*1_2_3"/>
  <p:tag name="KSO_WM_UNIT_INDEX" val="1_2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HIGHLIGHT" val="0"/>
  <p:tag name="KSO_WM_UNIT_ID" val="diagram20216483_4*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FORE_SCHEMECOLOR_INDEX_BRIGHTNESS" val="0"/>
  <p:tag name="KSO_WM_UNIT_TEXT_FILL_TYPE" val="1"/>
  <p:tag name="KSO_WM_UNIT_TYPE" val="l_h_a"/>
  <p:tag name="KSO_WM_UNIT_USESOURCEFORMAT_APPLY" val="1"/>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HIGHLIGHT" val="0"/>
  <p:tag name="KSO_WM_UNIT_ID" val="diagram20216483_4*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1"/>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HIGHLIGHT" val="0"/>
  <p:tag name="KSO_WM_UNIT_ID" val="diagram20216483_4*l_h_i*1_3_1"/>
  <p:tag name="KSO_WM_UNIT_INDEX" val="1_3_1"/>
  <p:tag name="KSO_WM_UNIT_LAYERLEVEL" val="1_1_1"/>
  <p:tag name="KSO_WM_UNIT_LINE_FILL_TYPE" val="2"/>
  <p:tag name="KSO_WM_UNIT_LINE_FORE_SCHEMECOLOR_INDEX" val="8"/>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16483_4*l_h_i*1_3_2"/>
  <p:tag name="KSO_WM_UNIT_INDEX" val="1_3_2"/>
  <p:tag name="KSO_WM_UNIT_LAYERLEVEL" val="1_1_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16483_4*l_h_i*1_3_3"/>
  <p:tag name="KSO_WM_UNIT_INDEX" val="1_3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HIGHLIGHT" val="0"/>
  <p:tag name="KSO_WM_UNIT_ID" val="diagram20216483_4*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FORE_SCHEMECOLOR_INDEX_BRIGHTNESS" val="0"/>
  <p:tag name="KSO_WM_UNIT_TEXT_FILL_TYPE" val="1"/>
  <p:tag name="KSO_WM_UNIT_TYPE" val="l_h_a"/>
  <p:tag name="KSO_WM_UNIT_USESOURCEFORMAT_APPLY" val="1"/>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HIGHLIGHT" val="0"/>
  <p:tag name="KSO_WM_UNIT_ID" val="diagram20216483_4*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1"/>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HIGHLIGHT" val="0"/>
  <p:tag name="KSO_WM_UNIT_ID" val="diagram20216483_4*l_h_i*1_4_1"/>
  <p:tag name="KSO_WM_UNIT_INDEX" val="1_4_1"/>
  <p:tag name="KSO_WM_UNIT_LAYERLEVEL" val="1_1_1"/>
  <p:tag name="KSO_WM_UNIT_LINE_FILL_TYPE" val="2"/>
  <p:tag name="KSO_WM_UNIT_LINE_FORE_SCHEMECOLOR_INDEX" val="9"/>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16483_4*l_h_i*1_4_2"/>
  <p:tag name="KSO_WM_UNIT_INDEX" val="1_4_2"/>
  <p:tag name="KSO_WM_UNIT_LAYERLEVEL" val="1_1_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16483_4*l_h_i*1_4_3"/>
  <p:tag name="KSO_WM_UNIT_INDEX" val="1_4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HIGHLIGHT" val="0"/>
  <p:tag name="KSO_WM_UNIT_ID" val="diagram20216483_4*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FORE_SCHEMECOLOR_INDEX_BRIGHTNESS" val="0"/>
  <p:tag name="KSO_WM_UNIT_TEXT_FILL_TYPE" val="1"/>
  <p:tag name="KSO_WM_UNIT_TYPE" val="l_h_a"/>
  <p:tag name="KSO_WM_UNIT_USESOURCEFORMAT_APPLY" val="1"/>
</p:tagLst>
</file>

<file path=ppt/tags/tag2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HIGHLIGHT" val="0"/>
  <p:tag name="KSO_WM_UNIT_ID" val="diagram20216483_4*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1"/>
</p:tagLst>
</file>

<file path=ppt/tags/tag2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HIGHLIGHT" val="0"/>
  <p:tag name="KSO_WM_UNIT_ID" val="diagram20216483_4*l_h_i*1_5_1"/>
  <p:tag name="KSO_WM_UNIT_INDEX" val="1_5_1"/>
  <p:tag name="KSO_WM_UNIT_LAYERLEVEL" val="1_1_1"/>
  <p:tag name="KSO_WM_UNIT_LINE_FILL_TYPE" val="2"/>
  <p:tag name="KSO_WM_UNIT_LINE_FORE_SCHEMECOLOR_INDEX" val="10"/>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16483_4*l_h_i*1_5_2"/>
  <p:tag name="KSO_WM_UNIT_INDEX" val="1_5_2"/>
  <p:tag name="KSO_WM_UNIT_LAYERLEVEL" val="1_1_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16483_4*l_h_i*1_5_3"/>
  <p:tag name="KSO_WM_UNIT_INDEX" val="1_5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HIGHLIGHT" val="0"/>
  <p:tag name="KSO_WM_UNIT_ID" val="diagram20216483_4*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FORE_SCHEMECOLOR_INDEX_BRIGHTNESS" val="0"/>
  <p:tag name="KSO_WM_UNIT_TEXT_FILL_TYPE" val="1"/>
  <p:tag name="KSO_WM_UNIT_TYPE" val="l_h_a"/>
  <p:tag name="KSO_WM_UNIT_USESOURCEFORMAT_APPLY" val="1"/>
</p:tagLst>
</file>

<file path=ppt/tags/tag2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483"/>
  <p:tag name="KSO_WM_UNIT_COMPATIBLE" val="0"/>
  <p:tag name="KSO_WM_UNIT_DIAGRAM_ISNUMVISUAL" val="0"/>
  <p:tag name="KSO_WM_UNIT_DIAGRAM_ISREFERUNIT" val="0"/>
  <p:tag name="KSO_WM_UNIT_HIGHLIGHT" val="0"/>
  <p:tag name="KSO_WM_UNIT_ID" val="diagram20216483_4*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1"/>
</p:tagLst>
</file>

<file path=ppt/tags/tag211.xml><?xml version="1.0" encoding="utf-8"?>
<p:tagLst xmlns:p="http://schemas.openxmlformats.org/presentationml/2006/main">
  <p:tag name="KSO_WM_BEAUTIFY_FLAG" val="#wm#"/>
  <p:tag name="KSO_WM_CHIP_DECFILLPROP" val="[]"/>
  <p:tag name="KSO_WM_CHIP_FILLPROP" val="[[{&quot;text_align&quot;:&quot;lm&quot;,&quot;text_direction&quot;:&quot;horizontal&quot;,&quot;support_big_font&quot;:false,&quot;picture_toward&quot;:0,&quot;picture_dockside&quot;:[],&quot;fill_id&quot;:&quot;511b1c75f1234b9e8830a0fc8507d58d&quot;,&quot;fill_align&quot;:&quot;lm&quot;,&quot;chip_types&quot;:[&quot;text&quot;,&quot;header&quot;]},{&quot;text_align&quot;:&quot;lm&quot;,&quot;text_direction&quot;:&quot;horizontal&quot;,&quot;support_features&quot;:[&quot;collage&quot;,&quot;carousel&quot;],&quot;support_big_font&quot;:false,&quot;picture_toward&quot;:0,&quot;picture_dockside&quot;:[],&quot;fill_id&quot;:&quot;f59f3e6f069b43bf81b59d708180a1f2&quot;,&quot;fill_align&quot;:&quot;cm&quot;,&quot;chip_types&quot;:[&quot;diagram&quot;,&quot;text&quot;,&quot;picture&quot;,&quot;chart&quot;,&quot;table&quot;,&quot;video&quot;]}]]"/>
  <p:tag name="KSO_WM_CHIP_GROUPID" val="5f6c93987b7ee298d401b017"/>
  <p:tag name="KSO_WM_CHIP_INFOS" val="{&quot;type&quot;:0,&quot;layout_type&quot;:&quot;topbottom&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f6d96349c98c299aacc02c7"/>
  <p:tag name="KSO_WM_DIAGRAM_GROUP_CODE" val="m1-1"/>
  <p:tag name="KSO_WM_SLIDE_BACKGROUND" val="[&quot;general&quot;]"/>
  <p:tag name="KSO_WM_SLIDE_BACKGROUND_TYPE" val="general"/>
  <p:tag name="KSO_WM_SLIDE_BK_DARK_LIGHT" val="2"/>
  <p:tag name="KSO_WM_SLIDE_CAN_ADD_NAVIGATION" val="1"/>
  <p:tag name="KSO_WM_SLIDE_DIAGTYPE" val="m"/>
  <p:tag name="KSO_WM_SLIDE_ID" val="diagram20211394_1"/>
  <p:tag name="KSO_WM_SLIDE_INDEX" val="1"/>
  <p:tag name="KSO_WM_SLIDE_ITEM_CNT" val="0"/>
  <p:tag name="KSO_WM_SLIDE_LAYOUT" val="d_f"/>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1-04-01T15:23:35&quot;,&quot;maxSize&quot;:{&quot;size1&quot;:31.1},&quot;minSize&quot;:{&quot;size1&quot;:20.1},&quot;normalSize&quot;:{&quot;size1&quot;:20.1},&quot;subLayout&quot;:[{&quot;id&quot;:&quot;2021-04-01T15:23:35&quot;,&quot;margin&quot;:{&quot;bottom&quot;:0.0260000042617321,&quot;left&quot;:1.6929999589920044,&quot;right&quot;:1.6929999589920044,&quot;top&quot;:1.6929999589920044},&quot;type&quot;:0},{&quot;id&quot;:&quot;2021-04-01T15:23:35&quot;,&quot;margin&quot;:{&quot;bottom&quot;:1.6929999589920044,&quot;left&quot;:1.6929999589920044,&quot;right&quot;:1.6929999589920044,&quot;top&quot;:0.8199999928474426},&quot;type&quot;:0}],&quot;type&quot;:0}"/>
  <p:tag name="KSO_WM_SLIDE_POSITION" val="48*48"/>
  <p:tag name="KSO_WM_SLIDE_RATIO" val="1.777778"/>
  <p:tag name="KSO_WM_SLIDE_SIZE" val="864*444"/>
  <p:tag name="KSO_WM_SLIDE_SUBTYPE" val="picTxt"/>
  <p:tag name="KSO_WM_SLIDE_SUPPORT_FEATURE_TYPE" val="3"/>
  <p:tag name="KSO_WM_SLIDE_TYPE" val="text"/>
  <p:tag name="KSO_WM_TAG_VERSION" val="1.0"/>
  <p:tag name="KSO_WM_TEMPLATE_ASSEMBLE_GROUPID" val="60656efa4054ed1e2fb801a3"/>
  <p:tag name="KSO_WM_TEMPLATE_ASSEMBLE_XID" val="60656efa4054ed1e2fb801a3"/>
  <p:tag name="KSO_WM_TEMPLATE_CATEGORY" val="diagram"/>
  <p:tag name="KSO_WM_TEMPLATE_COLOR_TYPE" val="1"/>
  <p:tag name="KSO_WM_TEMPLATE_INDEX" val="20211394"/>
  <p:tag name="KSO_WM_TEMPLATE_MASTER_TYPE" val="0"/>
  <p:tag name="KSO_WM_TEMPLATE_SUBCATEGORY" val="21"/>
</p:tagLst>
</file>

<file path=ppt/tags/tag212.xml><?xml version="1.0" encoding="utf-8"?>
<p:tagLst xmlns:p="http://schemas.openxmlformats.org/presentationml/2006/main">
  <p:tag name="KSO_WM_BEAUTIFY_FLAG" val="#wm#"/>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3*e*1"/>
  <p:tag name="KSO_WM_UNIT_INDEX" val="1"/>
  <p:tag name="KSO_WM_UNIT_LAYERLEVEL" val="1"/>
  <p:tag name="KSO_WM_UNIT_NOCLEAR" val="0"/>
  <p:tag name="KSO_WM_UNIT_PRESET_TEXT" val="第一节"/>
  <p:tag name="KSO_WM_UNIT_TYPE" val="e"/>
  <p:tag name="KSO_WM_UNIT_VALUE" val="3"/>
</p:tagLst>
</file>

<file path=ppt/tags/tag213.xml><?xml version="1.0" encoding="utf-8"?>
<p:tagLst xmlns:p="http://schemas.openxmlformats.org/presentationml/2006/main">
  <p:tag name="KSO_WM_BEAUTIFY_FLAG" val="#wm#"/>
  <p:tag name="KSO_WM_SLIDE_ID" val="custom20201975_3"/>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01975"/>
  <p:tag name="KSO_WM_TEMPLATE_MASTER_TYPE" val="0"/>
  <p:tag name="KSO_WM_TEMPLATE_SUBCATEGORY" val="0"/>
</p:tagLst>
</file>

<file path=ppt/tags/tag214.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16"/>
  <p:tag name="KSO_WM_UNIT_TEXT_FILL_TYPE" val="1"/>
  <p:tag name="KSO_WM_UNIT_TYPE" val="a"/>
  <p:tag name="KSO_WM_UNIT_USESOURCEFORMAT_APPLY" val="1"/>
  <p:tag name="KSO_WM_UNIT_VALUE" val="11"/>
</p:tagLst>
</file>

<file path=ppt/tags/tag215.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6*i*4"/>
  <p:tag name="KSO_WM_UNIT_INDEX" val="4"/>
  <p:tag name="KSO_WM_UNIT_LAYERLEVEL" val="1"/>
  <p:tag name="KSO_WM_UNIT_TYPE" val="i"/>
  <p:tag name="KSO_WM_UNIT_USESOURCEFORMAT_APPLY" val="1"/>
</p:tagLst>
</file>

<file path=ppt/tags/tag216.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19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1975_6*i*2"/>
  <p:tag name="KSO_WM_UNIT_INDEX" val="2"/>
  <p:tag name="KSO_WM_UNIT_LAYERLEVEL" val="1"/>
  <p:tag name="KSO_WM_UNIT_TYPE" val="i"/>
  <p:tag name="KSO_WM_UNIT_USESOURCEFORMAT_APPLY" val="1"/>
</p:tagLst>
</file>

<file path=ppt/tags/tag217.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19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1975_6*i*1"/>
  <p:tag name="KSO_WM_UNIT_INDEX" val="1"/>
  <p:tag name="KSO_WM_UNIT_LAYERLEVEL" val="1"/>
  <p:tag name="KSO_WM_UNIT_TYPE" val="i"/>
  <p:tag name="KSO_WM_UNIT_USESOURCEFORMAT_APPLY" val="1"/>
</p:tagLst>
</file>

<file path=ppt/tags/tag218.xml><?xml version="1.0" encoding="utf-8"?>
<p:tagLst xmlns:p="http://schemas.openxmlformats.org/presentationml/2006/main">
  <p:tag name="KSO_WM_BEAUTIFY_FLAG" val="#wm#"/>
  <p:tag name="KSO_WM_DIAGRAM_GROUP_CODE" val="m1-1"/>
  <p:tag name="KSO_WM_SLIDE_DIAGTYPE" val="m"/>
  <p:tag name="KSO_WM_SLIDE_ID" val="custom20201975_6"/>
  <p:tag name="KSO_WM_SLIDE_INDEX" val="10"/>
  <p:tag name="KSO_WM_SLIDE_ITEM_CNT" val="3"/>
  <p:tag name="KSO_WM_SLIDE_LAYOUT" val="a_f_m"/>
  <p:tag name="KSO_WM_SLIDE_LAYOUT_CNT" val="1_1_1"/>
  <p:tag name="KSO_WM_SLIDE_POSITION" val="22.1955*60.4216"/>
  <p:tag name="KSO_WM_SLIDE_SIZE" val="648.706*342.113"/>
  <p:tag name="KSO_WM_SLIDE_SUBTYPE" val="diag"/>
  <p:tag name="KSO_WM_SLIDE_TYPE" val="text"/>
  <p:tag name="KSO_WM_TAG_VERSION" val="1.0"/>
  <p:tag name="KSO_WM_TEMPLATE_CATEGORY" val="custom"/>
  <p:tag name="KSO_WM_TEMPLATE_COLOR_TYPE" val="0"/>
  <p:tag name="KSO_WM_TEMPLATE_INDEX" val="20201975"/>
  <p:tag name="KSO_WM_TEMPLATE_MASTER_TYPE" val="0"/>
  <p:tag name="KSO_WM_TEMPLATE_SUBCATEGORY" val="0"/>
</p:tagLst>
</file>

<file path=ppt/tags/tag219.xml><?xml version="1.0" encoding="utf-8"?>
<p:tagLst xmlns:p="http://schemas.openxmlformats.org/presentationml/2006/main">
  <p:tag name="KSO_WM_BEAUTIFY_FLAG" val="#wm#"/>
  <p:tag name="KSO_WM_DIAGRAM_GROUP_CODE" val="ζ1-1"/>
  <p:tag name="KSO_WM_TAG_VERSION" val="1.0"/>
  <p:tag name="KSO_WM_TEMPLATE_CATEGORY" val="diagram"/>
  <p:tag name="KSO_WM_TEMPLATE_INDEX" val="20215490"/>
  <p:tag name="KSO_WM_UNIT_COMPATIBLE" val="0"/>
  <p:tag name="KSO_WM_UNIT_DIAGRAM_ISNUMVISUAL" val="0"/>
  <p:tag name="KSO_WM_UNIT_DIAGRAM_ISREFERUNIT" val="0"/>
  <p:tag name="KSO_WM_UNIT_DIAGRAM_MODELTYPE" val="creativePicture"/>
  <p:tag name="KSO_WM_UNIT_FILL_FORE_SCHEMECOLOR_INDEX" val="5"/>
  <p:tag name="KSO_WM_UNIT_FILL_FORE_SCHEMECOLOR_INDEX_BRIGHTNESS" val="0"/>
  <p:tag name="KSO_WM_UNIT_FILL_TYPE" val="1"/>
  <p:tag name="KSO_WM_UNIT_HIGHLIGHT" val="0"/>
  <p:tag name="KSO_WM_UNIT_ID" val="diagram20215490_1*ζ_h_i*1_1_1"/>
  <p:tag name="KSO_WM_UNIT_INDEX" val="1_1_1"/>
  <p:tag name="KSO_WM_UNIT_LAYERLEVEL" val="1_1_1"/>
  <p:tag name="KSO_WM_UNIT_PICTURE_DOCKSIDE" val="lm,ct"/>
  <p:tag name="KSO_WM_UNIT_PICTURE_TOWARD" val="1"/>
  <p:tag name="KSO_WM_UNIT_TEXT_FILL_FORE_SCHEMECOLOR_INDEX" val="2"/>
  <p:tag name="KSO_WM_UNIT_TEXT_FILL_FORE_SCHEMECOLOR_INDEX_BRIGHTNESS" val="0"/>
  <p:tag name="KSO_WM_UNIT_TEXT_FILL_TYPE" val="1"/>
  <p:tag name="KSO_WM_UNIT_TYPE" val="ζ_h_i"/>
  <p:tag name="KSO_WM_UNIT_USESOURCEFORMAT_APPLY" val="1"/>
</p:tagLst>
</file>

<file path=ppt/tags/tag220.xml><?xml version="1.0" encoding="utf-8"?>
<p:tagLst xmlns:p="http://schemas.openxmlformats.org/presentationml/2006/main">
  <p:tag name="KSO_WM_BEAUTIFY_FLAG" val="#wm#"/>
  <p:tag name="KSO_WM_DIAGRAM_GROUP_CODE" val="ζ1-1"/>
  <p:tag name="KSO_WM_TAG_VERSION" val="1.0"/>
  <p:tag name="KSO_WM_TEMPLATE_CATEGORY" val="diagram"/>
  <p:tag name="KSO_WM_TEMPLATE_INDEX" val="20215490"/>
  <p:tag name="KSO_WM_UNIT_COMPATIBLE" val="0"/>
  <p:tag name="KSO_WM_UNIT_DIAGRAM_ISNUMVISUAL" val="0"/>
  <p:tag name="KSO_WM_UNIT_DIAGRAM_ISREFERUNIT" val="0"/>
  <p:tag name="KSO_WM_UNIT_DIAGRAM_MODELTYPE" val="creativePicture"/>
  <p:tag name="KSO_WM_UNIT_HIGHLIGHT" val="0"/>
  <p:tag name="KSO_WM_UNIT_ID" val="diagram20215490_1*ζ_h_d*1_1_1"/>
  <p:tag name="KSO_WM_UNIT_INDEX" val="1_1_1"/>
  <p:tag name="KSO_WM_UNIT_LAYERLEVEL" val="1_1_1"/>
  <p:tag name="KSO_WM_UNIT_PICTURE_DOCKSIDE" val="lm,ct"/>
  <p:tag name="KSO_WM_UNIT_PICTURE_TOWARD" val="1"/>
  <p:tag name="KSO_WM_UNIT_TYPE" val="ζ_h_d"/>
  <p:tag name="KSO_WM_UNIT_USESOURCEFORMAT_APPLY" val="1"/>
  <p:tag name="KSO_WM_UNIT_VALUE" val="1707*977"/>
</p:tagLst>
</file>

<file path=ppt/tags/tag221.xml><?xml version="1.0" encoding="utf-8"?>
<p:tagLst xmlns:p="http://schemas.openxmlformats.org/presentationml/2006/main">
  <p:tag name="KSO_WM_BEAUTIFY_FLAG" val="#wm#"/>
  <p:tag name="KSO_WM_DIAGRAM_GROUP_CODE" val="ζ1-1"/>
  <p:tag name="KSO_WM_TAG_VERSION" val="1.0"/>
  <p:tag name="KSO_WM_TEMPLATE_CATEGORY" val="diagram"/>
  <p:tag name="KSO_WM_TEMPLATE_INDEX" val="20215490"/>
  <p:tag name="KSO_WM_UNIT_COMPATIBLE" val="0"/>
  <p:tag name="KSO_WM_UNIT_DIAGRAM_ISNUMVISUAL" val="0"/>
  <p:tag name="KSO_WM_UNIT_DIAGRAM_ISREFERUNIT" val="0"/>
  <p:tag name="KSO_WM_UNIT_DIAGRAM_MODELTYPE" val="creativePicture"/>
  <p:tag name="KSO_WM_UNIT_FILL_FORE_SCHEMECOLOR_INDEX" val="5"/>
  <p:tag name="KSO_WM_UNIT_FILL_FORE_SCHEMECOLOR_INDEX_BRIGHTNESS" val="0"/>
  <p:tag name="KSO_WM_UNIT_FILL_TYPE" val="1"/>
  <p:tag name="KSO_WM_UNIT_HIGHLIGHT" val="0"/>
  <p:tag name="KSO_WM_UNIT_ID" val="diagram20215490_1*ζ_h_i*1_1_2"/>
  <p:tag name="KSO_WM_UNIT_INDEX" val="1_1_2"/>
  <p:tag name="KSO_WM_UNIT_LAYERLEVEL" val="1_1_1"/>
  <p:tag name="KSO_WM_UNIT_PICTURE_DOCKSIDE" val="lm,ct"/>
  <p:tag name="KSO_WM_UNIT_PICTURE_TOWARD" val="1"/>
  <p:tag name="KSO_WM_UNIT_TEXT_FILL_FORE_SCHEMECOLOR_INDEX" val="2"/>
  <p:tag name="KSO_WM_UNIT_TEXT_FILL_FORE_SCHEMECOLOR_INDEX_BRIGHTNESS" val="0"/>
  <p:tag name="KSO_WM_UNIT_TEXT_FILL_TYPE" val="1"/>
  <p:tag name="KSO_WM_UNIT_TYPE" val="ζ_h_i"/>
  <p:tag name="KSO_WM_UNIT_USESOURCEFORMAT_APPLY" val="1"/>
</p:tagLst>
</file>

<file path=ppt/tags/tag222.xml><?xml version="1.0" encoding="utf-8"?>
<p:tagLst xmlns:p="http://schemas.openxmlformats.org/presentationml/2006/main">
  <p:tag name="KSO_WM_BEAUTIFY_FLAG" val="#wm#"/>
  <p:tag name="KSO_WM_DIAGRAM_GROUP_CODE" val="ζ1-1"/>
  <p:tag name="KSO_WM_TAG_VERSION" val="1.0"/>
  <p:tag name="KSO_WM_TEMPLATE_CATEGORY" val="diagram"/>
  <p:tag name="KSO_WM_TEMPLATE_INDEX" val="20215490"/>
  <p:tag name="KSO_WM_UNIT_COMPATIBLE" val="0"/>
  <p:tag name="KSO_WM_UNIT_DIAGRAM_ISNUMVISUAL" val="0"/>
  <p:tag name="KSO_WM_UNIT_DIAGRAM_ISREFERUNIT" val="0"/>
  <p:tag name="KSO_WM_UNIT_DIAGRAM_MODELTYPE" val="creativePicture"/>
  <p:tag name="KSO_WM_UNIT_FILL_FORE_SCHEMECOLOR_INDEX" val="5"/>
  <p:tag name="KSO_WM_UNIT_FILL_FORE_SCHEMECOLOR_INDEX_BRIGHTNESS" val="0"/>
  <p:tag name="KSO_WM_UNIT_FILL_TYPE" val="1"/>
  <p:tag name="KSO_WM_UNIT_HIGHLIGHT" val="0"/>
  <p:tag name="KSO_WM_UNIT_ID" val="diagram20215490_1*ζ_h_i*1_1_3"/>
  <p:tag name="KSO_WM_UNIT_INDEX" val="1_1_3"/>
  <p:tag name="KSO_WM_UNIT_LAYERLEVEL" val="1_1_1"/>
  <p:tag name="KSO_WM_UNIT_PICTURE_DOCKSIDE" val="lm,ct"/>
  <p:tag name="KSO_WM_UNIT_PICTURE_TOWARD" val="1"/>
  <p:tag name="KSO_WM_UNIT_TEXT_FILL_FORE_SCHEMECOLOR_INDEX" val="2"/>
  <p:tag name="KSO_WM_UNIT_TEXT_FILL_FORE_SCHEMECOLOR_INDEX_BRIGHTNESS" val="0"/>
  <p:tag name="KSO_WM_UNIT_TEXT_FILL_TYPE" val="1"/>
  <p:tag name="KSO_WM_UNIT_TYPE" val="ζ_h_i"/>
  <p:tag name="KSO_WM_UNIT_USESOURCEFORMAT_APPLY" val="1"/>
</p:tagLst>
</file>

<file path=ppt/tags/tag223.xml><?xml version="1.0" encoding="utf-8"?>
<p:tagLst xmlns:p="http://schemas.openxmlformats.org/presentationml/2006/main">
  <p:tag name="KSO_WM_BEAUTIFY_FLAG" val="#wm#"/>
  <p:tag name="KSO_WM_DIAGRAM_GROUP_CODE" val="ζ1-1"/>
  <p:tag name="KSO_WM_TAG_VERSION" val="1.0"/>
  <p:tag name="KSO_WM_TEMPLATE_CATEGORY" val="diagram"/>
  <p:tag name="KSO_WM_TEMPLATE_INDEX" val="20215490"/>
  <p:tag name="KSO_WM_UNIT_COMPATIBLE" val="0"/>
  <p:tag name="KSO_WM_UNIT_DIAGRAM_ISNUMVISUAL" val="0"/>
  <p:tag name="KSO_WM_UNIT_DIAGRAM_ISREFERUNIT" val="0"/>
  <p:tag name="KSO_WM_UNIT_DIAGRAM_MODELTYPE" val="creativePicture"/>
  <p:tag name="KSO_WM_UNIT_FILL_FORE_SCHEMECOLOR_INDEX" val="14"/>
  <p:tag name="KSO_WM_UNIT_FILL_FORE_SCHEMECOLOR_INDEX_BRIGHTNESS" val="0"/>
  <p:tag name="KSO_WM_UNIT_FILL_TYPE" val="1"/>
  <p:tag name="KSO_WM_UNIT_HIGHLIGHT" val="0"/>
  <p:tag name="KSO_WM_UNIT_ID" val="diagram20215490_1*ζ_h_i*1_1_4"/>
  <p:tag name="KSO_WM_UNIT_INDEX" val="1_1_4"/>
  <p:tag name="KSO_WM_UNIT_LAYERLEVEL" val="1_1_1"/>
  <p:tag name="KSO_WM_UNIT_PICTURE_DOCKSIDE" val="lm,ct"/>
  <p:tag name="KSO_WM_UNIT_PICTURE_TOWARD" val="1"/>
  <p:tag name="KSO_WM_UNIT_TEXT_FILL_FORE_SCHEMECOLOR_INDEX" val="2"/>
  <p:tag name="KSO_WM_UNIT_TEXT_FILL_FORE_SCHEMECOLOR_INDEX_BRIGHTNESS" val="0"/>
  <p:tag name="KSO_WM_UNIT_TEXT_FILL_TYPE" val="1"/>
  <p:tag name="KSO_WM_UNIT_TYPE" val="ζ_h_i"/>
  <p:tag name="KSO_WM_UNIT_USESOURCEFORMAT_APPLY" val="1"/>
</p:tagLst>
</file>

<file path=ppt/tags/tag224.xml><?xml version="1.0" encoding="utf-8"?>
<p:tagLst xmlns:p="http://schemas.openxmlformats.org/presentationml/2006/main">
  <p:tag name="KSO_WM_ASSEMBLE_CHIP_INDEX" val="23c2cd00607441149203805c7dd802e9"/>
  <p:tag name="KSO_WM_BEAUTIFY_FLAG" val="#wm#"/>
  <p:tag name="KSO_WM_CHIP_FILLAREA_FILL_RULE" val="{&quot;fill_align&quot;:&quot;lb&quot;,&quot;fill_mode&quot;:&quot;full&quot;,&quot;sacle_strategy&quot;:&quot;smart&quot;}"/>
  <p:tag name="KSO_WM_CHIP_GROUPID" val="5e6b05596848fb12bee65ac8"/>
  <p:tag name="KSO_WM_CHIP_XID" val="5e6b05596848fb12bee65aca"/>
  <p:tag name="KSO_WM_TAG_VERSION" val="1.0"/>
  <p:tag name="KSO_WM_TEMPLATE_ASSEMBLE_GROUPID" val="6065703f4054ed1e2fb8149b"/>
  <p:tag name="KSO_WM_TEMPLATE_ASSEMBLE_XID" val="6065703f4054ed1e2fb8149b"/>
  <p:tag name="KSO_WM_TEMPLATE_CATEGORY" val="diagram"/>
  <p:tag name="KSO_WM_TEMPLATE_INDEX" val="20217040"/>
  <p:tag name="KSO_WM_UNIT_BLOCK" val="0"/>
  <p:tag name="KSO_WM_UNIT_COMPATIBLE" val="0"/>
  <p:tag name="KSO_WM_UNIT_DEC_AREA_ID" val="6496ad1abd0b4f9281a141251c8adad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7040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
  <p:tag name="KSO_WM_UNIT_SHOW_EDIT_AREA_INDICATION" val="1"/>
  <p:tag name="KSO_WM_UNIT_SM_LIMIT_TYPE" val="2"/>
  <p:tag name="KSO_WM_UNIT_SUBTYPE" val="a"/>
  <p:tag name="KSO_WM_UNIT_SUPPORT_BIG_FONT" val="1"/>
  <p:tag name="KSO_WM_UNIT_TEXT_FILL_FORE_SCHEMECOLOR_INDEX" val="13"/>
  <p:tag name="KSO_WM_UNIT_TEXT_FILL_FORE_SCHEMECOLOR_INDEX_BRIGHTNESS" val="0.25"/>
  <p:tag name="KSO_WM_UNIT_TEXT_FILL_TYPE" val="1"/>
  <p:tag name="KSO_WM_UNIT_TEXT_SUBTYPE" val="a"/>
  <p:tag name="KSO_WM_UNIT_TYPE" val="f"/>
  <p:tag name="KSO_WM_UNIT_VALUE" val="84"/>
</p:tagLst>
</file>

<file path=ppt/tags/tag225.xml><?xml version="1.0" encoding="utf-8"?>
<p:tagLst xmlns:p="http://schemas.openxmlformats.org/presentationml/2006/main">
  <p:tag name="KSO_WM_BEAUTIFY_FLAG" val="#wm#"/>
  <p:tag name="KSO_WM_CHIP_GROUPID" val="5fadf626998712faa657abc9"/>
  <p:tag name="KSO_WM_CHIP_XID" val="5fadf626998712faa657abca"/>
  <p:tag name="KSO_WM_TAG_VERSION" val="1.0"/>
  <p:tag name="KSO_WM_TEMPLATE_ASSEMBLE_GROUPID" val="6065703f4054ed1e2fb8149b"/>
  <p:tag name="KSO_WM_TEMPLATE_ASSEMBLE_XID" val="6065703f4054ed1e2fb8149b"/>
  <p:tag name="KSO_WM_TEMPLATE_CATEGORY" val="diagram"/>
  <p:tag name="KSO_WM_TEMPLATE_INDEX" val="20217040"/>
  <p:tag name="KSO_WM_UNIT_BLOCK" val="0"/>
  <p:tag name="KSO_WM_UNIT_COMPATIBLE" val="0"/>
  <p:tag name="KSO_WM_UNIT_DEC_AREA_ID" val="99662325a62548c9aacdda4022b581a4"/>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7040_1*i*1"/>
  <p:tag name="KSO_WM_UNIT_INDEX" val="1"/>
  <p:tag name="KSO_WM_UNIT_LAYERLEVEL" val="1"/>
  <p:tag name="KSO_WM_UNIT_SM_LIMIT_TYPE" val="1"/>
  <p:tag name="KSO_WM_UNIT_TEXT_FILL_FORE_SCHEMECOLOR_INDEX" val="2"/>
  <p:tag name="KSO_WM_UNIT_TEXT_FILL_FORE_SCHEMECOLOR_INDEX_BRIGHTNESS" val="0"/>
  <p:tag name="KSO_WM_UNIT_TEXT_FILL_TYPE" val="1"/>
  <p:tag name="KSO_WM_UNIT_TYPE" val="i"/>
  <p:tag name="KSO_WM_UNIT_VALUE" val="0"/>
</p:tagLst>
</file>

<file path=ppt/tags/tag226.xml><?xml version="1.0" encoding="utf-8"?>
<p:tagLst xmlns:p="http://schemas.openxmlformats.org/presentationml/2006/main">
  <p:tag name="KSO_WM_BEAUTIFY_FLAG" val="#wm#"/>
  <p:tag name="KSO_WM_CHIP_DECFILLPROP" val="[]"/>
  <p:tag name="KSO_WM_CHIP_FILLPROP" val="[[{&quot;text_align&quot;:&quot;cm&quot;,&quot;text_direction&quot;:&quot;horizontal&quot;,&quot;support_features&quot;:[&quot;creativepic&quot;],&quot;support_big_font&quot;:false,&quot;picture_toward&quot;:1,&quot;picture_dockside&quot;:[&quot;cb&quot;,&quot;lm&quot;,&quot;ct&quot;],&quot;fill_id&quot;:&quot;8b44e3081e7a4041b0905ce91d997165&quot;,&quot;fill_align&quot;:&quot;cm&quot;,&quot;chip_types&quot;:[&quot;picture&quot;]},{&quot;text_align&quot;:&quot;lb&quot;,&quot;text_direction&quot;:&quot;horizontal&quot;,&quot;support_big_font&quot;:true,&quot;picture_toward&quot;:0,&quot;picture_dockside&quot;:[],&quot;fill_id&quot;:&quot;455cd78771d1446ca08855cac7623a64&quot;,&quot;fill_align&quot;:&quot;lb&quot;,&quot;chip_types&quot;:[&quot;text&quot;]}]]"/>
  <p:tag name="KSO_WM_CHIP_GROUPID" val="5fadf626998712faa657abc9"/>
  <p:tag name="KSO_WM_CHIP_INFOS" val="{&quot;type&quot;:0,&quot;layout_type&quot;:&quot;leftright&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fadf626998712faa657abca"/>
  <p:tag name="KSO_WM_DIAGRAM_GROUP_CODE" val="m1-1"/>
  <p:tag name="KSO_WM_SLIDE_BACKGROUND_TYPE" val="general"/>
  <p:tag name="KSO_WM_SLIDE_BK_DARK_LIGHT" val="2"/>
  <p:tag name="KSO_WM_SLIDE_DIAGTYPE" val="m"/>
  <p:tag name="KSO_WM_SLIDE_ID" val="diagram20217040_1"/>
  <p:tag name="KSO_WM_SLIDE_INDEX" val="1"/>
  <p:tag name="KSO_WM_SLIDE_ITEM_CNT" val="0"/>
  <p:tag name="KSO_WM_SLIDE_LAYOUT" val="d_f"/>
  <p:tag name="KSO_WM_SLIDE_LAYOUT_CNT" val="1_1"/>
  <p:tag name="KSO_WM_SLIDE_LAYOUT_INFO" val="{&quot;direction&quot;:1,&quot;id&quot;:&quot;2021-04-01T16:15:38&quot;,&quot;maxSize&quot;:{&quot;size1&quot;:67.4},&quot;minSize&quot;:{&quot;size1&quot;:42.5},&quot;normalSize&quot;:{&quot;size1&quot;:45.056250000000006},&quot;subLayout&quot;:[{&quot;id&quot;:&quot;2021-04-01T16:15:38&quot;,&quot;margin&quot;:{&quot;bottom&quot;:0,&quot;left&quot;:0,&quot;right&quot;:1.6670000553131104,&quot;top&quot;:0},&quot;type&quot;:0},{&quot;id&quot;:&quot;2021-04-01T16:15:38&quot;,&quot;margin&quot;:{&quot;bottom&quot;:1.6929999589920044,&quot;left&quot;:0.02600000612437725,&quot;right&quot;:2.115999937057495,&quot;top&quot;:1.6929999589920044},&quot;type&quot;:0}],&quot;type&quot;:0}"/>
  <p:tag name="KSO_WM_SLIDE_POSITION" val="0*0"/>
  <p:tag name="KSO_WM_SLIDE_RATIO" val="1.777778"/>
  <p:tag name="KSO_WM_SLIDE_SIZE" val="959*540"/>
  <p:tag name="KSO_WM_SLIDE_SUBTYPE" val="picTxt"/>
  <p:tag name="KSO_WM_SLIDE_SUPPORT_FEATURE_TYPE" val="8"/>
  <p:tag name="KSO_WM_SLIDE_TYPE" val="text"/>
  <p:tag name="KSO_WM_TAG_VERSION" val="1.0"/>
  <p:tag name="KSO_WM_TEMPLATE_ASSEMBLE_GROUPID" val="6065703f4054ed1e2fb8149b"/>
  <p:tag name="KSO_WM_TEMPLATE_ASSEMBLE_XID" val="6065703f4054ed1e2fb8149b"/>
  <p:tag name="KSO_WM_TEMPLATE_CATEGORY" val="diagram"/>
  <p:tag name="KSO_WM_TEMPLATE_COLOR_TYPE" val="1"/>
  <p:tag name="KSO_WM_TEMPLATE_INDEX" val="20217040"/>
  <p:tag name="KSO_WM_TEMPLATE_MASTER_TYPE" val="0"/>
  <p:tag name="KSO_WM_TEMPLATE_SUBCATEGORY" val="21"/>
</p:tagLst>
</file>

<file path=ppt/tags/tag2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8935"/>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diagram20198935_4*l_h_i*1_5_2"/>
  <p:tag name="KSO_WM_UNIT_INDEX" val="1_5_2"/>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8935"/>
  <p:tag name="KSO_WM_UNIT_COMPATIBLE" val="0"/>
  <p:tag name="KSO_WM_UNIT_DIAGRAM_ISNUMVISUAL" val="0"/>
  <p:tag name="KSO_WM_UNIT_DIAGRAM_ISREFERUNIT" val="0"/>
  <p:tag name="KSO_WM_UNIT_HIGHLIGHT" val="0"/>
  <p:tag name="KSO_WM_UNIT_ID" val="diagram20198935_4*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9"/>
  <p:tag name="KSO_WM_UNIT_TEXT_FILL_FORE_SCHEMECOLOR_INDEX_BRIGHTNESS" val="0"/>
  <p:tag name="KSO_WM_UNIT_TEXT_FILL_TYPE" val="1"/>
  <p:tag name="KSO_WM_UNIT_TYPE" val="l_h_a"/>
  <p:tag name="KSO_WM_UNIT_USESOURCEFORMAT_APPLY" val="1"/>
</p:tagLst>
</file>

<file path=ppt/tags/tag2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8935"/>
  <p:tag name="KSO_WM_UNIT_COMPATIBLE" val="0"/>
  <p:tag name="KSO_WM_UNIT_DIAGRAM_ISNUMVISUAL" val="0"/>
  <p:tag name="KSO_WM_UNIT_DIAGRAM_ISREFERUNIT" val="0"/>
  <p:tag name="KSO_WM_UNIT_HIGHLIGHT" val="0"/>
  <p:tag name="KSO_WM_UNIT_ID" val="diagram20198935_4*l_h_f*1_5_1"/>
  <p:tag name="KSO_WM_UNIT_INDEX" val="1_5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1"/>
</p:tagLst>
</file>

<file path=ppt/tags/tag2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8935"/>
  <p:tag name="KSO_WM_UNIT_COMPATIBLE" val="0"/>
  <p:tag name="KSO_WM_UNIT_DIAGRAM_ISNUMVISUAL" val="0"/>
  <p:tag name="KSO_WM_UNIT_DIAGRAM_ISREFERUNIT" val="0"/>
  <p:tag name="KSO_WM_UNIT_HIGHLIGHT" val="0"/>
  <p:tag name="KSO_WM_UNIT_ID" val="diagram20198935_4*l_h_i*1_5_1"/>
  <p:tag name="KSO_WM_UNIT_INDEX" val="1_5_1"/>
  <p:tag name="KSO_WM_UNIT_LAYERLEVEL" val="1_1_1"/>
  <p:tag name="KSO_WM_UNIT_LINE_FILL_TYPE" val="2"/>
  <p:tag name="KSO_WM_UNIT_LINE_FORE_SCHEMECOLOR_INDEX" val="9"/>
  <p:tag name="KSO_WM_UNIT_LINE_FORE_SCHEMECOLOR_INDEX_BRIGHTNESS" val="0"/>
  <p:tag name="KSO_WM_UNIT_TYPE" val="l_h_i"/>
  <p:tag name="KSO_WM_UNIT_USESOURCEFORMAT_APPLY" val="1"/>
</p:tagLst>
</file>

<file path=ppt/tags/tag2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8935"/>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diagram20198935_4*l_h_i*1_4_2"/>
  <p:tag name="KSO_WM_UNIT_INDEX" val="1_4_2"/>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8935"/>
  <p:tag name="KSO_WM_UNIT_COMPATIBLE" val="0"/>
  <p:tag name="KSO_WM_UNIT_DIAGRAM_ISNUMVISUAL" val="0"/>
  <p:tag name="KSO_WM_UNIT_DIAGRAM_ISREFERUNIT" val="0"/>
  <p:tag name="KSO_WM_UNIT_HIGHLIGHT" val="0"/>
  <p:tag name="KSO_WM_UNIT_ID" val="diagram20198935_4*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8"/>
  <p:tag name="KSO_WM_UNIT_TEXT_FILL_FORE_SCHEMECOLOR_INDEX_BRIGHTNESS" val="0"/>
  <p:tag name="KSO_WM_UNIT_TEXT_FILL_TYPE" val="1"/>
  <p:tag name="KSO_WM_UNIT_TYPE" val="l_h_a"/>
  <p:tag name="KSO_WM_UNIT_USESOURCEFORMAT_APPLY" val="1"/>
</p:tagLst>
</file>

<file path=ppt/tags/tag2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8935"/>
  <p:tag name="KSO_WM_UNIT_COMPATIBLE" val="0"/>
  <p:tag name="KSO_WM_UNIT_DIAGRAM_ISNUMVISUAL" val="0"/>
  <p:tag name="KSO_WM_UNIT_DIAGRAM_ISREFERUNIT" val="0"/>
  <p:tag name="KSO_WM_UNIT_HIGHLIGHT" val="0"/>
  <p:tag name="KSO_WM_UNIT_ID" val="diagram20198935_4*l_h_f*1_4_1"/>
  <p:tag name="KSO_WM_UNIT_INDEX" val="1_4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1"/>
</p:tagLst>
</file>

<file path=ppt/tags/tag2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8935"/>
  <p:tag name="KSO_WM_UNIT_COMPATIBLE" val="0"/>
  <p:tag name="KSO_WM_UNIT_DIAGRAM_ISNUMVISUAL" val="0"/>
  <p:tag name="KSO_WM_UNIT_DIAGRAM_ISREFERUNIT" val="0"/>
  <p:tag name="KSO_WM_UNIT_HIGHLIGHT" val="0"/>
  <p:tag name="KSO_WM_UNIT_ID" val="diagram20198935_4*l_h_i*1_4_1"/>
  <p:tag name="KSO_WM_UNIT_INDEX" val="1_4_1"/>
  <p:tag name="KSO_WM_UNIT_LAYERLEVEL" val="1_1_1"/>
  <p:tag name="KSO_WM_UNIT_LINE_FILL_TYPE" val="2"/>
  <p:tag name="KSO_WM_UNIT_LINE_FORE_SCHEMECOLOR_INDEX" val="8"/>
  <p:tag name="KSO_WM_UNIT_LINE_FORE_SCHEMECOLOR_INDEX_BRIGHTNESS" val="0"/>
  <p:tag name="KSO_WM_UNIT_TYPE" val="l_h_i"/>
  <p:tag name="KSO_WM_UNIT_USESOURCEFORMAT_APPLY" val="1"/>
</p:tagLst>
</file>

<file path=ppt/tags/tag2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8935"/>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diagram20198935_4*l_h_i*1_3_2"/>
  <p:tag name="KSO_WM_UNIT_INDEX" val="1_3_2"/>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8935"/>
  <p:tag name="KSO_WM_UNIT_COMPATIBLE" val="0"/>
  <p:tag name="KSO_WM_UNIT_DIAGRAM_ISNUMVISUAL" val="0"/>
  <p:tag name="KSO_WM_UNIT_DIAGRAM_ISREFERUNIT" val="0"/>
  <p:tag name="KSO_WM_UNIT_HIGHLIGHT" val="0"/>
  <p:tag name="KSO_WM_UNIT_ID" val="diagram20198935_4*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7"/>
  <p:tag name="KSO_WM_UNIT_TEXT_FILL_FORE_SCHEMECOLOR_INDEX_BRIGHTNESS" val="0"/>
  <p:tag name="KSO_WM_UNIT_TEXT_FILL_TYPE" val="1"/>
  <p:tag name="KSO_WM_UNIT_TYPE" val="l_h_a"/>
  <p:tag name="KSO_WM_UNIT_USESOURCEFORMAT_APPLY" val="1"/>
</p:tagLst>
</file>

<file path=ppt/tags/tag2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8935"/>
  <p:tag name="KSO_WM_UNIT_COMPATIBLE" val="0"/>
  <p:tag name="KSO_WM_UNIT_DIAGRAM_ISNUMVISUAL" val="0"/>
  <p:tag name="KSO_WM_UNIT_DIAGRAM_ISREFERUNIT" val="0"/>
  <p:tag name="KSO_WM_UNIT_HIGHLIGHT" val="0"/>
  <p:tag name="KSO_WM_UNIT_ID" val="diagram20198935_4*l_h_f*1_3_1"/>
  <p:tag name="KSO_WM_UNIT_INDEX" val="1_3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1"/>
</p:tagLst>
</file>

<file path=ppt/tags/tag2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8935"/>
  <p:tag name="KSO_WM_UNIT_COMPATIBLE" val="0"/>
  <p:tag name="KSO_WM_UNIT_DIAGRAM_ISNUMVISUAL" val="0"/>
  <p:tag name="KSO_WM_UNIT_DIAGRAM_ISREFERUNIT" val="0"/>
  <p:tag name="KSO_WM_UNIT_HIGHLIGHT" val="0"/>
  <p:tag name="KSO_WM_UNIT_ID" val="diagram20198935_4*l_h_i*1_3_1"/>
  <p:tag name="KSO_WM_UNIT_INDEX" val="1_3_1"/>
  <p:tag name="KSO_WM_UNIT_LAYERLEVEL" val="1_1_1"/>
  <p:tag name="KSO_WM_UNIT_LINE_FILL_TYPE" val="2"/>
  <p:tag name="KSO_WM_UNIT_LINE_FORE_SCHEMECOLOR_INDEX" val="7"/>
  <p:tag name="KSO_WM_UNIT_LINE_FORE_SCHEMECOLOR_INDEX_BRIGHTNESS" val="0"/>
  <p:tag name="KSO_WM_UNIT_TYPE" val="l_h_i"/>
  <p:tag name="KSO_WM_UNIT_USESOURCEFORMAT_APPLY" val="1"/>
</p:tagLst>
</file>

<file path=ppt/tags/tag2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8935"/>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diagram20198935_4*l_h_i*1_2_2"/>
  <p:tag name="KSO_WM_UNIT_INDEX" val="1_2_2"/>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8935"/>
  <p:tag name="KSO_WM_UNIT_COMPATIBLE" val="0"/>
  <p:tag name="KSO_WM_UNIT_DIAGRAM_ISNUMVISUAL" val="0"/>
  <p:tag name="KSO_WM_UNIT_DIAGRAM_ISREFERUNIT" val="0"/>
  <p:tag name="KSO_WM_UNIT_HIGHLIGHT" val="0"/>
  <p:tag name="KSO_WM_UNIT_ID" val="diagram20198935_4*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6"/>
  <p:tag name="KSO_WM_UNIT_TEXT_FILL_FORE_SCHEMECOLOR_INDEX_BRIGHTNESS" val="0"/>
  <p:tag name="KSO_WM_UNIT_TEXT_FILL_TYPE" val="1"/>
  <p:tag name="KSO_WM_UNIT_TYPE" val="l_h_a"/>
  <p:tag name="KSO_WM_UNIT_USESOURCEFORMAT_APPLY" val="1"/>
</p:tagLst>
</file>

<file path=ppt/tags/tag2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8935"/>
  <p:tag name="KSO_WM_UNIT_COMPATIBLE" val="0"/>
  <p:tag name="KSO_WM_UNIT_DIAGRAM_ISNUMVISUAL" val="0"/>
  <p:tag name="KSO_WM_UNIT_DIAGRAM_ISREFERUNIT" val="0"/>
  <p:tag name="KSO_WM_UNIT_HIGHLIGHT" val="0"/>
  <p:tag name="KSO_WM_UNIT_ID" val="diagram20198935_4*l_h_f*1_2_1"/>
  <p:tag name="KSO_WM_UNIT_INDEX" val="1_2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1"/>
</p:tagLst>
</file>

<file path=ppt/tags/tag2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8935"/>
  <p:tag name="KSO_WM_UNIT_COMPATIBLE" val="0"/>
  <p:tag name="KSO_WM_UNIT_DIAGRAM_ISNUMVISUAL" val="0"/>
  <p:tag name="KSO_WM_UNIT_DIAGRAM_ISREFERUNIT" val="0"/>
  <p:tag name="KSO_WM_UNIT_HIGHLIGHT" val="0"/>
  <p:tag name="KSO_WM_UNIT_ID" val="diagram20198935_4*l_h_i*1_2_1"/>
  <p:tag name="KSO_WM_UNIT_INDEX" val="1_2_1"/>
  <p:tag name="KSO_WM_UNIT_LAYERLEVEL" val="1_1_1"/>
  <p:tag name="KSO_WM_UNIT_LINE_FILL_TYPE" val="2"/>
  <p:tag name="KSO_WM_UNIT_LINE_FORE_SCHEMECOLOR_INDEX" val="6"/>
  <p:tag name="KSO_WM_UNIT_LINE_FORE_SCHEMECOLOR_INDEX_BRIGHTNESS" val="0"/>
  <p:tag name="KSO_WM_UNIT_TYPE" val="l_h_i"/>
  <p:tag name="KSO_WM_UNIT_USESOURCEFORMAT_APPLY" val="1"/>
</p:tagLst>
</file>

<file path=ppt/tags/tag2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8935"/>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diagram20198935_4*l_h_i*1_1_2"/>
  <p:tag name="KSO_WM_UNIT_INDEX" val="1_1_2"/>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8935"/>
  <p:tag name="KSO_WM_UNIT_COMPATIBLE" val="0"/>
  <p:tag name="KSO_WM_UNIT_DIAGRAM_ISNUMVISUAL" val="0"/>
  <p:tag name="KSO_WM_UNIT_DIAGRAM_ISREFERUNIT" val="0"/>
  <p:tag name="KSO_WM_UNIT_HIGHLIGHT" val="0"/>
  <p:tag name="KSO_WM_UNIT_ID" val="diagram20198935_4*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5"/>
  <p:tag name="KSO_WM_UNIT_TEXT_FILL_FORE_SCHEMECOLOR_INDEX_BRIGHTNESS" val="0"/>
  <p:tag name="KSO_WM_UNIT_TEXT_FILL_TYPE" val="1"/>
  <p:tag name="KSO_WM_UNIT_TYPE" val="l_h_a"/>
  <p:tag name="KSO_WM_UNIT_USESOURCEFORMAT_APPLY" val="1"/>
</p:tagLst>
</file>

<file path=ppt/tags/tag2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8935"/>
  <p:tag name="KSO_WM_UNIT_COMPATIBLE" val="0"/>
  <p:tag name="KSO_WM_UNIT_DIAGRAM_ISNUMVISUAL" val="0"/>
  <p:tag name="KSO_WM_UNIT_DIAGRAM_ISREFERUNIT" val="0"/>
  <p:tag name="KSO_WM_UNIT_HIGHLIGHT" val="0"/>
  <p:tag name="KSO_WM_UNIT_ID" val="diagram20198935_4*l_h_f*1_1_1"/>
  <p:tag name="KSO_WM_UNIT_INDEX" val="1_1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1"/>
</p:tagLst>
</file>

<file path=ppt/tags/tag2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8935"/>
  <p:tag name="KSO_WM_UNIT_COMPATIBLE" val="0"/>
  <p:tag name="KSO_WM_UNIT_DIAGRAM_ISNUMVISUAL" val="0"/>
  <p:tag name="KSO_WM_UNIT_DIAGRAM_ISREFERUNIT" val="0"/>
  <p:tag name="KSO_WM_UNIT_HIGHLIGHT" val="0"/>
  <p:tag name="KSO_WM_UNIT_ID" val="diagram20198935_4*l_h_i*1_1_1"/>
  <p:tag name="KSO_WM_UNIT_INDEX" val="1_1_1"/>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1"/>
</p:tagLst>
</file>

<file path=ppt/tags/tag247.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19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1975_6*i*1"/>
  <p:tag name="KSO_WM_UNIT_INDEX" val="1"/>
  <p:tag name="KSO_WM_UNIT_LAYERLEVEL" val="1"/>
  <p:tag name="KSO_WM_UNIT_TYPE" val="i"/>
  <p:tag name="KSO_WM_UNIT_USESOURCEFORMAT_APPLY" val="1"/>
</p:tagLst>
</file>

<file path=ppt/tags/tag248.xml><?xml version="1.0" encoding="utf-8"?>
<p:tagLst xmlns:p="http://schemas.openxmlformats.org/presentationml/2006/main">
  <p:tag name="KSO_WM_BEAUTIFY_FLAG" val="#wm#"/>
  <p:tag name="KSO_WM_DIAGRAM_GROUP_CODE" val="l1-1"/>
  <p:tag name="KSO_WM_SLIDE_DIAGTYPE" val="l"/>
  <p:tag name="KSO_WM_SLIDE_ID" val="diagram20198935_3"/>
  <p:tag name="KSO_WM_SLIDE_INDEX" val="3"/>
  <p:tag name="KSO_WM_SLIDE_ITEM_CNT" val="5"/>
  <p:tag name="KSO_WM_SLIDE_LAYOUT" val="l"/>
  <p:tag name="KSO_WM_SLIDE_LAYOUT_CNT" val="1"/>
  <p:tag name="KSO_WM_SLIDE_POSITION" val="232.807*97.6265"/>
  <p:tag name="KSO_WM_SLIDE_SIZE" val="639.9*344.747"/>
  <p:tag name="KSO_WM_SLIDE_SUBTYPE" val="diag"/>
  <p:tag name="KSO_WM_SLIDE_TYPE" val="text"/>
  <p:tag name="KSO_WM_TAG_VERSION" val="1.0"/>
  <p:tag name="KSO_WM_TEMPLATE_CATEGORY" val="diagram"/>
  <p:tag name="KSO_WM_TEMPLATE_COLOR_TYPE" val="1"/>
  <p:tag name="KSO_WM_TEMPLATE_INDEX" val="20198935"/>
  <p:tag name="KSO_WM_TEMPLATE_MASTER_TYPE" val="1"/>
  <p:tag name="KSO_WM_TEMPLATE_SUBCATEGORY" val="22"/>
</p:tagLst>
</file>

<file path=ppt/tags/tag249.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16"/>
  <p:tag name="KSO_WM_UNIT_TEXT_FILL_TYPE" val="1"/>
  <p:tag name="KSO_WM_UNIT_TYPE" val="a"/>
  <p:tag name="KSO_WM_UNIT_USESOURCEFORMAT_APPLY" val="1"/>
  <p:tag name="KSO_WM_UNIT_VALUE" val="11"/>
</p:tagLst>
</file>

<file path=ppt/tags/tag250.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6*i*4"/>
  <p:tag name="KSO_WM_UNIT_INDEX" val="4"/>
  <p:tag name="KSO_WM_UNIT_LAYERLEVEL" val="1"/>
  <p:tag name="KSO_WM_UNIT_TYPE" val="i"/>
  <p:tag name="KSO_WM_UNIT_USESOURCEFORMAT_APPLY" val="1"/>
</p:tagLst>
</file>

<file path=ppt/tags/tag251.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19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1975_6*i*2"/>
  <p:tag name="KSO_WM_UNIT_INDEX" val="2"/>
  <p:tag name="KSO_WM_UNIT_LAYERLEVEL" val="1"/>
  <p:tag name="KSO_WM_UNIT_TYPE" val="i"/>
  <p:tag name="KSO_WM_UNIT_USESOURCEFORMAT_APPLY" val="1"/>
</p:tagLst>
</file>

<file path=ppt/tags/tag252.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19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1975_6*i*1"/>
  <p:tag name="KSO_WM_UNIT_INDEX" val="1"/>
  <p:tag name="KSO_WM_UNIT_LAYERLEVEL" val="1"/>
  <p:tag name="KSO_WM_UNIT_TYPE" val="i"/>
  <p:tag name="KSO_WM_UNIT_USESOURCEFORMAT_APPLY" val="1"/>
</p:tagLst>
</file>

<file path=ppt/tags/tag253.xml><?xml version="1.0" encoding="utf-8"?>
<p:tagLst xmlns:p="http://schemas.openxmlformats.org/presentationml/2006/main">
  <p:tag name="KSO_WM_BEAUTIFY_FLAG" val="#wm#"/>
  <p:tag name="KSO_WM_DIAGRAM_GROUP_CODE" val="m1-1"/>
  <p:tag name="KSO_WM_SLIDE_DIAGTYPE" val="m"/>
  <p:tag name="KSO_WM_SLIDE_ID" val="custom20201975_6"/>
  <p:tag name="KSO_WM_SLIDE_INDEX" val="10"/>
  <p:tag name="KSO_WM_SLIDE_ITEM_CNT" val="3"/>
  <p:tag name="KSO_WM_SLIDE_LAYOUT" val="a_f_m"/>
  <p:tag name="KSO_WM_SLIDE_LAYOUT_CNT" val="1_1_1"/>
  <p:tag name="KSO_WM_SLIDE_POSITION" val="22.1955*60.4216"/>
  <p:tag name="KSO_WM_SLIDE_SIZE" val="648.706*342.113"/>
  <p:tag name="KSO_WM_SLIDE_SUBTYPE" val="diag"/>
  <p:tag name="KSO_WM_SLIDE_TYPE" val="text"/>
  <p:tag name="KSO_WM_TAG_VERSION" val="1.0"/>
  <p:tag name="KSO_WM_TEMPLATE_CATEGORY" val="custom"/>
  <p:tag name="KSO_WM_TEMPLATE_COLOR_TYPE" val="0"/>
  <p:tag name="KSO_WM_TEMPLATE_INDEX" val="20201975"/>
  <p:tag name="KSO_WM_TEMPLATE_MASTER_TYPE" val="0"/>
  <p:tag name="KSO_WM_TEMPLATE_SUBCATEGORY" val="0"/>
</p:tagLst>
</file>

<file path=ppt/tags/tag254.xml><?xml version="1.0" encoding="utf-8"?>
<p:tagLst xmlns:p="http://schemas.openxmlformats.org/presentationml/2006/main">
  <p:tag name="KSO_WM_BEAUTIFY_FLAG" val="#wm#"/>
  <p:tag name="KSO_WM_TAG_VERSION" val="1.0"/>
  <p:tag name="KSO_WM_TEMPLATE_CATEGORY" val="custom"/>
  <p:tag name="KSO_WM_TEMPLATE_INDEX" val="20201975"/>
  <p:tag name="KSO_WM_UNIT_COMPATIBLE" val="0"/>
  <p:tag name="KSO_WM_UNIT_DIAGRAM_ISNUMVISUAL" val="0"/>
  <p:tag name="KSO_WM_UNIT_DIAGRAM_ISREFERUNIT" val="0"/>
  <p:tag name="KSO_WM_UNIT_HIGHLIGHT" val="0"/>
  <p:tag name="KSO_WM_UNIT_ID" val="custom20201975_3*e*1"/>
  <p:tag name="KSO_WM_UNIT_INDEX" val="1"/>
  <p:tag name="KSO_WM_UNIT_LAYERLEVEL" val="1"/>
  <p:tag name="KSO_WM_UNIT_NOCLEAR" val="0"/>
  <p:tag name="KSO_WM_UNIT_PRESET_TEXT" val="第一节"/>
  <p:tag name="KSO_WM_UNIT_TYPE" val="e"/>
  <p:tag name="KSO_WM_UNIT_VALUE" val="3"/>
</p:tagLst>
</file>

<file path=ppt/tags/tag255.xml><?xml version="1.0" encoding="utf-8"?>
<p:tagLst xmlns:p="http://schemas.openxmlformats.org/presentationml/2006/main">
  <p:tag name="KSO_WM_BEAUTIFY_FLAG" val="#wm#"/>
  <p:tag name="KSO_WM_SLIDE_ID" val="custom20201975_3"/>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01975"/>
  <p:tag name="KSO_WM_TEMPLATE_MASTER_TYPE" val="0"/>
  <p:tag name="KSO_WM_TEMPLATE_SUBCATEGORY" val="0"/>
</p:tagLst>
</file>

<file path=ppt/tags/tag256.xml><?xml version="1.0" encoding="utf-8"?>
<p:tagLst xmlns:p="http://schemas.openxmlformats.org/presentationml/2006/main">
  <p:tag name="KSO_WM_BEAUTIFY_FLAG" val="#wm#"/>
  <p:tag name="KSO_WM_TAG_VERSION" val="1.0"/>
  <p:tag name="KSO_WM_TEMPLATE_CATEGORY" val="diagram"/>
  <p:tag name="KSO_WM_TEMPLATE_INDEX" val="20205100"/>
  <p:tag name="KSO_WM_UNIT_COMPATIBLE" val="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20205100_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257.xml><?xml version="1.0" encoding="utf-8"?>
<p:tagLst xmlns:p="http://schemas.openxmlformats.org/presentationml/2006/main">
  <p:tag name="KSO_WM_BEAUTIFY_FLAG" val="#wm#"/>
  <p:tag name="KSO_WM_TAG_VERSION" val="1.0"/>
  <p:tag name="KSO_WM_TEMPLATE_CATEGORY" val="diagram"/>
  <p:tag name="KSO_WM_TEMPLATE_INDEX" val="20205100"/>
  <p:tag name="KSO_WM_UNIT_COMPATIBLE" val="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20205100_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258.xml><?xml version="1.0" encoding="utf-8"?>
<p:tagLst xmlns:p="http://schemas.openxmlformats.org/presentationml/2006/main">
  <p:tag name="KSO_WM_BEAUTIFY_FLAG" val="#wm#"/>
  <p:tag name="KSO_WM_TAG_VERSION" val="1.0"/>
  <p:tag name="KSO_WM_TEMPLATE_CATEGORY" val="diagram"/>
  <p:tag name="KSO_WM_TEMPLATE_INDEX" val="202051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5100_1*i*3"/>
  <p:tag name="KSO_WM_UNIT_INDEX" val="3"/>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259.xml><?xml version="1.0" encoding="utf-8"?>
<p:tagLst xmlns:p="http://schemas.openxmlformats.org/presentationml/2006/main">
  <p:tag name="KSO_WM_BEAUTIFY_FLAG" val="#wm#"/>
  <p:tag name="KSO_WM_TAG_VERSION" val="1.0"/>
  <p:tag name="KSO_WM_TEMPLATE_CATEGORY" val="diagram"/>
  <p:tag name="KSO_WM_TEMPLATE_INDEX" val="20205100"/>
  <p:tag name="KSO_WM_UNIT_COMPATIBLE" val="0"/>
  <p:tag name="KSO_WM_UNIT_DIAGRAM_ISNUMVISUAL" val="0"/>
  <p:tag name="KSO_WM_UNIT_DIAGRAM_ISREFERUNIT" val="0"/>
  <p:tag name="KSO_WM_UNIT_HIGHLIGHT" val="0"/>
  <p:tag name="KSO_WM_UNIT_ID" val="diagram20205100_1*a*1"/>
  <p:tag name="KSO_WM_UNIT_INDEX" val="1"/>
  <p:tag name="KSO_WM_UNIT_ISCONTENTSTITLE" val="0"/>
  <p:tag name="KSO_WM_UNIT_ISNUMDGMTITLE" val="0"/>
  <p:tag name="KSO_WM_UNIT_LAYERLEVEL" val="1"/>
  <p:tag name="KSO_WM_UNIT_NOCLEAR" val="0"/>
  <p:tag name="KSO_WM_UNIT_PRESET_TEXT" val="单击此处添加大标题内容"/>
  <p:tag name="KSO_WM_UNIT_TEXT_FILL_FORE_SCHEMECOLOR_INDEX" val="13"/>
  <p:tag name="KSO_WM_UNIT_TEXT_FILL_FORE_SCHEMECOLOR_INDEX_BRIGHTNESS" val="0.15"/>
  <p:tag name="KSO_WM_UNIT_TEXT_FILL_TYPE" val="1"/>
  <p:tag name="KSO_WM_UNIT_TYPE" val="a"/>
  <p:tag name="KSO_WM_UNIT_VALUE" val="24"/>
</p:tagLst>
</file>

<file path=ppt/tags/tag260.xml><?xml version="1.0" encoding="utf-8"?>
<p:tagLst xmlns:p="http://schemas.openxmlformats.org/presentationml/2006/main">
  <p:tag name="KSO_WM_BEAUTIFY_FLAG" val="#wm#"/>
  <p:tag name="KSO_WM_TAG_VERSION" val="1.0"/>
  <p:tag name="KSO_WM_TEMPLATE_CATEGORY" val="diagram"/>
  <p:tag name="KSO_WM_TEMPLATE_INDEX" val="20205100"/>
  <p:tag name="KSO_WM_UNIT_COMPATIBLE" val="0"/>
  <p:tag name="KSO_WM_UNIT_DIAGRAM_ISNUMVISUAL" val="0"/>
  <p:tag name="KSO_WM_UNIT_DIAGRAM_ISREFERUNIT" val="0"/>
  <p:tag name="KSO_WM_UNIT_HIGHLIGHT" val="0"/>
  <p:tag name="KSO_WM_UNIT_ID" val="diagram20205100_1*f*2"/>
  <p:tag name="KSO_WM_UNIT_INDEX" val="2"/>
  <p:tag name="KSO_WM_UNIT_LAYERLEVEL" val="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13;正如我们都希望改变世界，希望给人带去光明，但更多时候只需播下一颗种子，自然有微光照拂，雨露滋养。恰如其分的表达观点，往往可以事半功倍。&#13;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13;正如我们都希望改变世界，希望给人带去光明，但更多时候只需播下一颗种子，自然有微光照拂，雨露滋养。恰如其分的表达观点，往往可以事半功倍。&#13;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TEXT_FILL_FORE_SCHEMECOLOR_INDEX" val="13"/>
  <p:tag name="KSO_WM_UNIT_TEXT_FILL_FORE_SCHEMECOLOR_INDEX_BRIGHTNESS" val="0.25"/>
  <p:tag name="KSO_WM_UNIT_TEXT_FILL_TYPE" val="1"/>
  <p:tag name="KSO_WM_UNIT_TYPE" val="f"/>
  <p:tag name="KSO_WM_UNIT_VALUE" val="1260"/>
</p:tagLst>
</file>

<file path=ppt/tags/tag261.xml><?xml version="1.0" encoding="utf-8"?>
<p:tagLst xmlns:p="http://schemas.openxmlformats.org/presentationml/2006/main">
  <p:tag name="KSO_WM_BEAUTIFY_FLAG" val="#wm#"/>
  <p:tag name="KSO_WM_TAG_VERSION" val="1.0"/>
  <p:tag name="KSO_WM_TEMPLATE_CATEGORY" val="diagram"/>
  <p:tag name="KSO_WM_TEMPLATE_INDEX" val="20205100"/>
  <p:tag name="KSO_WM_UNIT_COMPATIBLE" val="0"/>
  <p:tag name="KSO_WM_UNIT_DIAGRAM_ISNUMVISUAL" val="0"/>
  <p:tag name="KSO_WM_UNIT_DIAGRAM_ISREFERUNIT" val="0"/>
  <p:tag name="KSO_WM_UNIT_HIGHLIGHT" val="0"/>
  <p:tag name="KSO_WM_UNIT_ID" val="diagram20205100_1*i*4"/>
  <p:tag name="KSO_WM_UNIT_INDEX" val="4"/>
  <p:tag name="KSO_WM_UNIT_LAYERLEVEL" val="1"/>
  <p:tag name="KSO_WM_UNIT_TYPE" val="i"/>
</p:tagLst>
</file>

<file path=ppt/tags/tag262.xml><?xml version="1.0" encoding="utf-8"?>
<p:tagLst xmlns:p="http://schemas.openxmlformats.org/presentationml/2006/main">
  <p:tag name="KSO_WM_BEAUTIFY_FLAG" val="#wm#"/>
  <p:tag name="KSO_WM_TAG_VERSION" val="1.0"/>
  <p:tag name="KSO_WM_TEMPLATE_CATEGORY" val="diagram"/>
  <p:tag name="KSO_WM_TEMPLATE_INDEX" val="20205100"/>
  <p:tag name="KSO_WM_UNIT_COMPATIBLE" val="0"/>
  <p:tag name="KSO_WM_UNIT_DIAGRAM_ISNUMVISUAL" val="0"/>
  <p:tag name="KSO_WM_UNIT_DIAGRAM_ISREFERUNIT" val="0"/>
  <p:tag name="KSO_WM_UNIT_FILL_FORE_SCHEMECOLOR_INDEX" val="5"/>
  <p:tag name="KSO_WM_UNIT_FILL_FORE_SCHEMECOLOR_INDEX_BRIGHTNESS" val="0.6"/>
  <p:tag name="KSO_WM_UNIT_FILL_TYPE" val="1"/>
  <p:tag name="KSO_WM_UNIT_HIGHLIGHT" val="0"/>
  <p:tag name="KSO_WM_UNIT_ID" val="diagram20205100_1*i*5"/>
  <p:tag name="KSO_WM_UNIT_INDEX" val="5"/>
  <p:tag name="KSO_WM_UNIT_LAYERLEVEL" val="1"/>
  <p:tag name="KSO_WM_UNIT_TYPE" val="i"/>
</p:tagLst>
</file>

<file path=ppt/tags/tag263.xml><?xml version="1.0" encoding="utf-8"?>
<p:tagLst xmlns:p="http://schemas.openxmlformats.org/presentationml/2006/main">
  <p:tag name="KSO_WM_BEAUTIFY_FLAG" val="#wm#"/>
  <p:tag name="KSO_WM_TAG_VERSION" val="1.0"/>
  <p:tag name="KSO_WM_TEMPLATE_CATEGORY" val="diagram"/>
  <p:tag name="KSO_WM_TEMPLATE_INDEX" val="20205100"/>
  <p:tag name="KSO_WM_UNIT_COMPATIBLE" val="0"/>
  <p:tag name="KSO_WM_UNIT_DIAGRAM_ISNUMVISUAL" val="0"/>
  <p:tag name="KSO_WM_UNIT_DIAGRAM_ISREFERUNIT" val="0"/>
  <p:tag name="KSO_WM_UNIT_FILL_FORE_SCHEMECOLOR_INDEX" val="5"/>
  <p:tag name="KSO_WM_UNIT_FILL_FORE_SCHEMECOLOR_INDEX_BRIGHTNESS" val="0.6"/>
  <p:tag name="KSO_WM_UNIT_FILL_TYPE" val="1"/>
  <p:tag name="KSO_WM_UNIT_HIGHLIGHT" val="0"/>
  <p:tag name="KSO_WM_UNIT_ID" val="diagram20205100_1*i*6"/>
  <p:tag name="KSO_WM_UNIT_INDEX" val="6"/>
  <p:tag name="KSO_WM_UNIT_LAYERLEVEL" val="1"/>
  <p:tag name="KSO_WM_UNIT_TYPE" val="i"/>
</p:tagLst>
</file>

<file path=ppt/tags/tag264.xml><?xml version="1.0" encoding="utf-8"?>
<p:tagLst xmlns:p="http://schemas.openxmlformats.org/presentationml/2006/main">
  <p:tag name="KSO_WM_BEAUTIFY_FLAG" val="#wm#"/>
  <p:tag name="KSO_WM_DIAGRAM_GROUP_CODE" val="m1-1"/>
  <p:tag name="KSO_WM_SLIDE_DIAGTYPE" val="m"/>
  <p:tag name="KSO_WM_SLIDE_ID" val="diagram20205100_1"/>
  <p:tag name="KSO_WM_SLIDE_INDEX" val="1"/>
  <p:tag name="KSO_WM_SLIDE_ITEM_CNT" val="0"/>
  <p:tag name="KSO_WM_SLIDE_LAYOUT" val="a_f"/>
  <p:tag name="KSO_WM_SLIDE_LAYOUT_CNT" val="1_2"/>
  <p:tag name="KSO_WM_SLIDE_POSITION" val="33*55"/>
  <p:tag name="KSO_WM_SLIDE_SIZE" val="893*472"/>
  <p:tag name="KSO_WM_SLIDE_SUBTYPE" val="pureTxt"/>
  <p:tag name="KSO_WM_SLIDE_TYPE" val="text"/>
  <p:tag name="KSO_WM_TAG_VERSION" val="1.0"/>
  <p:tag name="KSO_WM_TEMPLATE_CATEGORY" val="diagram"/>
  <p:tag name="KSO_WM_TEMPLATE_COLOR_TYPE" val="0"/>
  <p:tag name="KSO_WM_TEMPLATE_INDEX" val="20205100"/>
  <p:tag name="KSO_WM_TEMPLATE_MASTER_TYPE" val="0"/>
  <p:tag name="KSO_WM_TEMPLATE_SUBCATEGORY" val="0"/>
  <p:tag name="KSO_WM_TEMPLATE_THUMBS_INDEX" val="1"/>
</p:tagLst>
</file>

<file path=ppt/tags/tag265.xml><?xml version="1.0" encoding="utf-8"?>
<p:tagLst xmlns:p="http://schemas.openxmlformats.org/presentationml/2006/main">
  <p:tag name="KSO_WM_BEAUTIFY_FLAG" val="#wm#"/>
  <p:tag name="KSO_WM_TAG_VERSION" val="1.0"/>
  <p:tag name="KSO_WM_TEMPLATE_CATEGORY" val="diagram"/>
  <p:tag name="KSO_WM_TEMPLATE_INDEX" val="20194755"/>
  <p:tag name="KSO_WM_UNIT_COLOR_SCHEME_PARENT_PAGE" val="0_1"/>
  <p:tag name="KSO_WM_UNIT_COLOR_SCHEME_SHAPE_ID" val="16"/>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194755_1*i*1"/>
  <p:tag name="KSO_WM_UNIT_INDEX" val="1"/>
  <p:tag name="KSO_WM_UNIT_LAYERLEVEL" val="1"/>
  <p:tag name="KSO_WM_UNIT_TEXT_FILL_FORE_SCHEMECOLOR_INDEX" val="14"/>
  <p:tag name="KSO_WM_UNIT_TEXT_FILL_FORE_SCHEMECOLOR_INDEX_BRIGHTNESS" val="0"/>
  <p:tag name="KSO_WM_UNIT_TEXT_FILL_TYPE" val="1"/>
  <p:tag name="KSO_WM_UNIT_TYPE" val="i"/>
</p:tagLst>
</file>

<file path=ppt/tags/tag266.xml><?xml version="1.0" encoding="utf-8"?>
<p:tagLst xmlns:p="http://schemas.openxmlformats.org/presentationml/2006/main">
  <p:tag name="KSO_WM_BEAUTIFY_FLAG" val="#wm#"/>
  <p:tag name="KSO_WM_TAG_VERSION" val="1.0"/>
  <p:tag name="KSO_WM_TEMPLATE_CATEGORY" val="diagram"/>
  <p:tag name="KSO_WM_TEMPLATE_INDEX" val="20194755"/>
  <p:tag name="KSO_WM_UNIT_COLOR_SCHEME_PARENT_PAGE" val="0_1"/>
  <p:tag name="KSO_WM_UNIT_COLOR_SCHEME_SHAPE_ID" val="1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194755_1*i*2"/>
  <p:tag name="KSO_WM_UNIT_INDEX" val="2"/>
  <p:tag name="KSO_WM_UNIT_LAYERLEVEL" val="1"/>
  <p:tag name="KSO_WM_UNIT_LINE_FILL_TYPE" val="2"/>
  <p:tag name="KSO_WM_UNIT_LINE_FORE_SCHEMECOLOR_INDEX" val="5"/>
  <p:tag name="KSO_WM_UNIT_LINE_FORE_SCHEMECOLOR_INDEX_BRIGHTNESS" val="0"/>
  <p:tag name="KSO_WM_UNIT_TEXT_FILL_FORE_SCHEMECOLOR_INDEX" val="14"/>
  <p:tag name="KSO_WM_UNIT_TEXT_FILL_FORE_SCHEMECOLOR_INDEX_BRIGHTNESS" val="0"/>
  <p:tag name="KSO_WM_UNIT_TEXT_FILL_TYPE" val="1"/>
  <p:tag name="KSO_WM_UNIT_TYPE" val="i"/>
</p:tagLst>
</file>

<file path=ppt/tags/tag267.xml><?xml version="1.0" encoding="utf-8"?>
<p:tagLst xmlns:p="http://schemas.openxmlformats.org/presentationml/2006/main">
  <p:tag name="KSO_WM_BEAUTIFY_FLAG" val="#wm#"/>
  <p:tag name="KSO_WM_TAG_VERSION" val="1.0"/>
  <p:tag name="KSO_WM_TEMPLATE_CATEGORY" val="diagram"/>
  <p:tag name="KSO_WM_TEMPLATE_INDEX" val="20194755"/>
  <p:tag name="KSO_WM_UNIT_COLOR_SCHEME_PARENT_PAGE" val="0_1"/>
  <p:tag name="KSO_WM_UNIT_COLOR_SCHEME_SHAPE_ID" val="35"/>
  <p:tag name="KSO_WM_UNIT_COMPATIBLE" val="0"/>
  <p:tag name="KSO_WM_UNIT_DECOLORIZATION" val="1"/>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194755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268.xml><?xml version="1.0" encoding="utf-8"?>
<p:tagLst xmlns:p="http://schemas.openxmlformats.org/presentationml/2006/main">
  <p:tag name="KSO_WM_BEAUTIFY_FLAG" val="#wm#"/>
  <p:tag name="KSO_WM_TAG_VERSION" val="1.0"/>
  <p:tag name="KSO_WM_TEMPLATE_CATEGORY" val="diagram"/>
  <p:tag name="KSO_WM_TEMPLATE_INDEX" val="20194755"/>
  <p:tag name="KSO_WM_UNIT_COLOR_SCHEME_PARENT_PAGE" val="0_1"/>
  <p:tag name="KSO_WM_UNIT_COLOR_SCHEME_SHAPE_ID" val="1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194755_1*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269.xml><?xml version="1.0" encoding="utf-8"?>
<p:tagLst xmlns:p="http://schemas.openxmlformats.org/presentationml/2006/main">
  <p:tag name="KSO_WM_BEAUTIFY_FLAG" val="#wm#"/>
  <p:tag name="KSO_WM_TAG_VERSION" val="1.0"/>
  <p:tag name="KSO_WM_TEMPLATE_CATEGORY" val="diagram"/>
  <p:tag name="KSO_WM_TEMPLATE_INDEX" val="20194755"/>
  <p:tag name="KSO_WM_UNIT_COLOR_SCHEME_PARENT_PAGE" val="0_1"/>
  <p:tag name="KSO_WM_UNIT_COLOR_SCHEME_SHAPE_ID" val="15"/>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194755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270.xml><?xml version="1.0" encoding="utf-8"?>
<p:tagLst xmlns:p="http://schemas.openxmlformats.org/presentationml/2006/main">
  <p:tag name="KSO_WM_BEAUTIFY_FLAG" val="#wm#"/>
  <p:tag name="KSO_WM_TAG_VERSION" val="1.0"/>
  <p:tag name="KSO_WM_TEMPLATE_CATEGORY" val="diagram"/>
  <p:tag name="KSO_WM_TEMPLATE_INDEX" val="20194755"/>
  <p:tag name="KSO_WM_UNIT_COLOR_SCHEME_PARENT_PAGE" val="0_1"/>
  <p:tag name="KSO_WM_UNIT_COLOR_SCHEME_SHAPE_ID" val="12"/>
  <p:tag name="KSO_WM_UNIT_COMPATIBLE" val="0"/>
  <p:tag name="KSO_WM_UNIT_DIAGRAM_ISNUMVISUAL" val="0"/>
  <p:tag name="KSO_WM_UNIT_DIAGRAM_ISREFERUNIT" val="0"/>
  <p:tag name="KSO_WM_UNIT_HIGHLIGHT" val="0"/>
  <p:tag name="KSO_WM_UNIT_ID" val="diagram20194755_1*i*3"/>
  <p:tag name="KSO_WM_UNIT_INDEX" val="3"/>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271.xml><?xml version="1.0" encoding="utf-8"?>
<p:tagLst xmlns:p="http://schemas.openxmlformats.org/presentationml/2006/main">
  <p:tag name="KSO_WM_BEAUTIFY_FLAG" val="#wm#"/>
  <p:tag name="KSO_WM_TAG_VERSION" val="1.0"/>
  <p:tag name="KSO_WM_TEMPLATE_CATEGORY" val="diagram"/>
  <p:tag name="KSO_WM_TEMPLATE_INDEX" val="20194755"/>
  <p:tag name="KSO_WM_UNIT_COLOR_SCHEME_PARENT_PAGE" val="0_1"/>
  <p:tag name="KSO_WM_UNIT_COLOR_SCHEME_SHAPE_ID" val="13"/>
  <p:tag name="KSO_WM_UNIT_COMPATIBLE" val="0"/>
  <p:tag name="KSO_WM_UNIT_DIAGRAM_ISNUMVISUAL" val="0"/>
  <p:tag name="KSO_WM_UNIT_DIAGRAM_ISREFERUNIT" val="0"/>
  <p:tag name="KSO_WM_UNIT_HIGHLIGHT" val="0"/>
  <p:tag name="KSO_WM_UNIT_ID" val="diagram20194755_1*i*7"/>
  <p:tag name="KSO_WM_UNIT_INDEX" val="7"/>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272.xml><?xml version="1.0" encoding="utf-8"?>
<p:tagLst xmlns:p="http://schemas.openxmlformats.org/presentationml/2006/main">
  <p:tag name="KSO_WM_BEAUTIFY_FLAG" val="#wm#"/>
  <p:tag name="KSO_WM_TAG_VERSION" val="1.0"/>
  <p:tag name="KSO_WM_TEMPLATE_CATEGORY" val="diagram"/>
  <p:tag name="KSO_WM_TEMPLATE_INDEX" val="20194755"/>
  <p:tag name="KSO_WM_UNIT_COLOR_SCHEME_PARENT_PAGE" val="0_1"/>
  <p:tag name="KSO_WM_UNIT_COLOR_SCHEME_SHAPE_ID" val="2"/>
  <p:tag name="KSO_WM_UNIT_COMPATIBLE" val="0"/>
  <p:tag name="KSO_WM_UNIT_DIAGRAM_ISNUMVISUAL" val="0"/>
  <p:tag name="KSO_WM_UNIT_DIAGRAM_ISREFERUNIT" val="0"/>
  <p:tag name="KSO_WM_UNIT_HIGHLIGHT" val="0"/>
  <p:tag name="KSO_WM_UNIT_ID" val="diagram20194755_1*f*1"/>
  <p:tag name="KSO_WM_UNIT_INDEX" val="1"/>
  <p:tag name="KSO_WM_UNIT_LAYERLEVEL" val="1"/>
  <p:tag name="KSO_WM_UNIT_NOCLEAR" val="1"/>
  <p:tag name="KSO_WM_UNIT_PRESET_TEXT" val="单击此处添加小标题：&#13;点击此处添加正文，文字是您思想的提炼，为了最终演示发布的良好效果，请尽量言简意赅的阐述观点；根据需要可酌情增减文字，以便观者可以准确理解您所传达的信息。您的正文已经简明扼要，字字珠玑，但信息却千丝万缕、错综复杂，需要用更多的文字来表述；但请您尽可能提炼思想的精髓，恰如其分的表达观点，往往可以事半功倍。&#13;我们为您  标注了最  适合的位  置您输入  的文字到  这里时就  是最佳视&#13;为了能让  您有更直  观的字数  感受并进  一步方便    &#13;单击此处添加小标题：&#13;点击此处添加正文，文字是您思想的提炼，为了最终演示发布的良好效果，请尽量言简意赅。"/>
  <p:tag name="KSO_WM_UNIT_SUBTYPE" val="a"/>
  <p:tag name="KSO_WM_UNIT_TEXT_FILL_FORE_SCHEMECOLOR_INDEX" val="13"/>
  <p:tag name="KSO_WM_UNIT_TEXT_FILL_FORE_SCHEMECOLOR_INDEX_BRIGHTNESS" val="0.25"/>
  <p:tag name="KSO_WM_UNIT_TEXT_FILL_TYPE" val="1"/>
  <p:tag name="KSO_WM_UNIT_TEXT_PART_ID_V2" val="d-4-2"/>
  <p:tag name="KSO_WM_UNIT_TYPE" val="f"/>
  <p:tag name="KSO_WM_UNIT_VALUE" val="468"/>
</p:tagLst>
</file>

<file path=ppt/tags/tag273.xml><?xml version="1.0" encoding="utf-8"?>
<p:tagLst xmlns:p="http://schemas.openxmlformats.org/presentationml/2006/main">
  <p:tag name="KSO_WM_BEAUTIFY_FLAG" val="#wm#"/>
  <p:tag name="KSO_WM_TAG_VERSION" val="1.0"/>
  <p:tag name="KSO_WM_TEMPLATE_CATEGORY" val="diagram"/>
  <p:tag name="KSO_WM_TEMPLATE_INDEX" val="20194755"/>
  <p:tag name="KSO_WM_UNIT_COLOR_SCHEME_PARENT_PAGE" val="0_1"/>
  <p:tag name="KSO_WM_UNIT_COLOR_SCHEME_SHAPE_ID" val="3"/>
  <p:tag name="KSO_WM_UNIT_COMPATIBLE" val="0"/>
  <p:tag name="KSO_WM_UNIT_DIAGRAM_ISNUMVISUAL" val="0"/>
  <p:tag name="KSO_WM_UNIT_DIAGRAM_ISREFERUNIT" val="0"/>
  <p:tag name="KSO_WM_UNIT_HIGHLIGHT" val="0"/>
  <p:tag name="KSO_WM_UNIT_ID" val="diagram20194755_1*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13"/>
  <p:tag name="KSO_WM_UNIT_TEXT_FILL_FORE_SCHEMECOLOR_INDEX_BRIGHTNESS" val="0.25"/>
  <p:tag name="KSO_WM_UNIT_TEXT_FILL_TYPE" val="1"/>
  <p:tag name="KSO_WM_UNIT_TEXT_PART_ID_V2" val="a-3-2"/>
  <p:tag name="KSO_WM_UNIT_TYPE" val="a"/>
  <p:tag name="KSO_WM_UNIT_VALUE" val="17"/>
</p:tagLst>
</file>

<file path=ppt/tags/tag274.xml><?xml version="1.0" encoding="utf-8"?>
<p:tagLst xmlns:p="http://schemas.openxmlformats.org/presentationml/2006/main">
  <p:tag name="KSO_WM_BEAUTIFY_FLAG" val="#wm#"/>
  <p:tag name="KSO_WM_DIAGRAM_GROUP_CODE" val="m1-1"/>
  <p:tag name="KSO_WM_SLIDE_COLORSCHEME_VERSION" val="3.2"/>
  <p:tag name="KSO_WM_SLIDE_DIAGTYPE" val="m"/>
  <p:tag name="KSO_WM_SLIDE_ID" val="diagram20194755_1"/>
  <p:tag name="KSO_WM_SLIDE_INDEX" val="1"/>
  <p:tag name="KSO_WM_SLIDE_ITEM_CNT" val="0"/>
  <p:tag name="KSO_WM_SLIDE_LAYOUT" val="a_f"/>
  <p:tag name="KSO_WM_SLIDE_LAYOUT_CNT" val="1_1"/>
  <p:tag name="KSO_WM_SLIDE_POSITION" val="26*50"/>
  <p:tag name="KSO_WM_SLIDE_SIZE" val="919*458"/>
  <p:tag name="KSO_WM_SLIDE_SUBTYPE" val="pureTxt"/>
  <p:tag name="KSO_WM_SLIDE_TYPE" val="text"/>
  <p:tag name="KSO_WM_TAG_VERSION" val="1.0"/>
  <p:tag name="KSO_WM_TEMPLATE_CATEGORY" val="diagram"/>
  <p:tag name="KSO_WM_TEMPLATE_COLOR_TYPE" val="1"/>
  <p:tag name="KSO_WM_TEMPLATE_INDEX" val="20194755"/>
  <p:tag name="KSO_WM_TEMPLATE_MASTER_TYPE" val="0"/>
  <p:tag name="KSO_WM_TEMPLATE_SUBCATEGORY" val="0"/>
</p:tagLst>
</file>

<file path=ppt/tags/tag275.xml><?xml version="1.0" encoding="utf-8"?>
<p:tagLst xmlns:p="http://schemas.openxmlformats.org/presentationml/2006/main">
  <p:tag name="KSO_WM_BEAUTIFY_FLAG" val="#wm#"/>
  <p:tag name="KSO_WM_TAG_VERSION" val="1.0"/>
  <p:tag name="KSO_WM_TEMPLATE_CATEGORY" val="diagram"/>
  <p:tag name="KSO_WM_TEMPLATE_INDEX" val="20194755"/>
  <p:tag name="KSO_WM_UNIT_COLOR_SCHEME_PARENT_PAGE" val="0_1"/>
  <p:tag name="KSO_WM_UNIT_COLOR_SCHEME_SHAPE_ID" val="16"/>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194755_1*i*1"/>
  <p:tag name="KSO_WM_UNIT_INDEX" val="1"/>
  <p:tag name="KSO_WM_UNIT_LAYERLEVEL" val="1"/>
  <p:tag name="KSO_WM_UNIT_TEXT_FILL_FORE_SCHEMECOLOR_INDEX" val="14"/>
  <p:tag name="KSO_WM_UNIT_TEXT_FILL_FORE_SCHEMECOLOR_INDEX_BRIGHTNESS" val="0"/>
  <p:tag name="KSO_WM_UNIT_TEXT_FILL_TYPE" val="1"/>
  <p:tag name="KSO_WM_UNIT_TYPE" val="i"/>
</p:tagLst>
</file>

<file path=ppt/tags/tag276.xml><?xml version="1.0" encoding="utf-8"?>
<p:tagLst xmlns:p="http://schemas.openxmlformats.org/presentationml/2006/main">
  <p:tag name="KSO_WM_BEAUTIFY_FLAG" val="#wm#"/>
  <p:tag name="KSO_WM_TAG_VERSION" val="1.0"/>
  <p:tag name="KSO_WM_TEMPLATE_CATEGORY" val="diagram"/>
  <p:tag name="KSO_WM_TEMPLATE_INDEX" val="20194755"/>
  <p:tag name="KSO_WM_UNIT_COLOR_SCHEME_PARENT_PAGE" val="0_1"/>
  <p:tag name="KSO_WM_UNIT_COLOR_SCHEME_SHAPE_ID" val="1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194755_1*i*2"/>
  <p:tag name="KSO_WM_UNIT_INDEX" val="2"/>
  <p:tag name="KSO_WM_UNIT_LAYERLEVEL" val="1"/>
  <p:tag name="KSO_WM_UNIT_LINE_FILL_TYPE" val="2"/>
  <p:tag name="KSO_WM_UNIT_LINE_FORE_SCHEMECOLOR_INDEX" val="5"/>
  <p:tag name="KSO_WM_UNIT_LINE_FORE_SCHEMECOLOR_INDEX_BRIGHTNESS" val="0"/>
  <p:tag name="KSO_WM_UNIT_TEXT_FILL_FORE_SCHEMECOLOR_INDEX" val="14"/>
  <p:tag name="KSO_WM_UNIT_TEXT_FILL_FORE_SCHEMECOLOR_INDEX_BRIGHTNESS" val="0"/>
  <p:tag name="KSO_WM_UNIT_TEXT_FILL_TYPE" val="1"/>
  <p:tag name="KSO_WM_UNIT_TYPE" val="i"/>
</p:tagLst>
</file>

<file path=ppt/tags/tag277.xml><?xml version="1.0" encoding="utf-8"?>
<p:tagLst xmlns:p="http://schemas.openxmlformats.org/presentationml/2006/main">
  <p:tag name="KSO_WM_BEAUTIFY_FLAG" val="#wm#"/>
  <p:tag name="KSO_WM_TAG_VERSION" val="1.0"/>
  <p:tag name="KSO_WM_TEMPLATE_CATEGORY" val="diagram"/>
  <p:tag name="KSO_WM_TEMPLATE_INDEX" val="20194755"/>
  <p:tag name="KSO_WM_UNIT_COLOR_SCHEME_PARENT_PAGE" val="0_1"/>
  <p:tag name="KSO_WM_UNIT_COLOR_SCHEME_SHAPE_ID" val="35"/>
  <p:tag name="KSO_WM_UNIT_COMPATIBLE" val="0"/>
  <p:tag name="KSO_WM_UNIT_DECOLORIZATION" val="1"/>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194755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278.xml><?xml version="1.0" encoding="utf-8"?>
<p:tagLst xmlns:p="http://schemas.openxmlformats.org/presentationml/2006/main">
  <p:tag name="KSO_WM_BEAUTIFY_FLAG" val="#wm#"/>
  <p:tag name="KSO_WM_TAG_VERSION" val="1.0"/>
  <p:tag name="KSO_WM_TEMPLATE_CATEGORY" val="diagram"/>
  <p:tag name="KSO_WM_TEMPLATE_INDEX" val="20194755"/>
  <p:tag name="KSO_WM_UNIT_COLOR_SCHEME_PARENT_PAGE" val="0_1"/>
  <p:tag name="KSO_WM_UNIT_COLOR_SCHEME_SHAPE_ID" val="1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194755_1*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279.xml><?xml version="1.0" encoding="utf-8"?>
<p:tagLst xmlns:p="http://schemas.openxmlformats.org/presentationml/2006/main">
  <p:tag name="KSO_WM_BEAUTIFY_FLAG" val="#wm#"/>
  <p:tag name="KSO_WM_TAG_VERSION" val="1.0"/>
  <p:tag name="KSO_WM_TEMPLATE_CATEGORY" val="diagram"/>
  <p:tag name="KSO_WM_TEMPLATE_INDEX" val="20194755"/>
  <p:tag name="KSO_WM_UNIT_COLOR_SCHEME_PARENT_PAGE" val="0_1"/>
  <p:tag name="KSO_WM_UNIT_COLOR_SCHEME_SHAPE_ID" val="15"/>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194755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280.xml><?xml version="1.0" encoding="utf-8"?>
<p:tagLst xmlns:p="http://schemas.openxmlformats.org/presentationml/2006/main">
  <p:tag name="KSO_WM_BEAUTIFY_FLAG" val="#wm#"/>
  <p:tag name="KSO_WM_TAG_VERSION" val="1.0"/>
  <p:tag name="KSO_WM_TEMPLATE_CATEGORY" val="diagram"/>
  <p:tag name="KSO_WM_TEMPLATE_INDEX" val="20194755"/>
  <p:tag name="KSO_WM_UNIT_COLOR_SCHEME_PARENT_PAGE" val="0_1"/>
  <p:tag name="KSO_WM_UNIT_COLOR_SCHEME_SHAPE_ID" val="12"/>
  <p:tag name="KSO_WM_UNIT_COMPATIBLE" val="0"/>
  <p:tag name="KSO_WM_UNIT_DIAGRAM_ISNUMVISUAL" val="0"/>
  <p:tag name="KSO_WM_UNIT_DIAGRAM_ISREFERUNIT" val="0"/>
  <p:tag name="KSO_WM_UNIT_HIGHLIGHT" val="0"/>
  <p:tag name="KSO_WM_UNIT_ID" val="diagram20194755_1*i*3"/>
  <p:tag name="KSO_WM_UNIT_INDEX" val="3"/>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281.xml><?xml version="1.0" encoding="utf-8"?>
<p:tagLst xmlns:p="http://schemas.openxmlformats.org/presentationml/2006/main">
  <p:tag name="KSO_WM_BEAUTIFY_FLAG" val="#wm#"/>
  <p:tag name="KSO_WM_TAG_VERSION" val="1.0"/>
  <p:tag name="KSO_WM_TEMPLATE_CATEGORY" val="diagram"/>
  <p:tag name="KSO_WM_TEMPLATE_INDEX" val="20194755"/>
  <p:tag name="KSO_WM_UNIT_COLOR_SCHEME_PARENT_PAGE" val="0_1"/>
  <p:tag name="KSO_WM_UNIT_COLOR_SCHEME_SHAPE_ID" val="13"/>
  <p:tag name="KSO_WM_UNIT_COMPATIBLE" val="0"/>
  <p:tag name="KSO_WM_UNIT_DIAGRAM_ISNUMVISUAL" val="0"/>
  <p:tag name="KSO_WM_UNIT_DIAGRAM_ISREFERUNIT" val="0"/>
  <p:tag name="KSO_WM_UNIT_HIGHLIGHT" val="0"/>
  <p:tag name="KSO_WM_UNIT_ID" val="diagram20194755_1*i*7"/>
  <p:tag name="KSO_WM_UNIT_INDEX" val="7"/>
  <p:tag name="KSO_WM_UNIT_LAYERLEVEL" val="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282.xml><?xml version="1.0" encoding="utf-8"?>
<p:tagLst xmlns:p="http://schemas.openxmlformats.org/presentationml/2006/main">
  <p:tag name="KSO_WM_BEAUTIFY_FLAG" val="#wm#"/>
  <p:tag name="KSO_WM_TAG_VERSION" val="1.0"/>
  <p:tag name="KSO_WM_TEMPLATE_CATEGORY" val="diagram"/>
  <p:tag name="KSO_WM_TEMPLATE_INDEX" val="20194755"/>
  <p:tag name="KSO_WM_UNIT_COLOR_SCHEME_PARENT_PAGE" val="0_1"/>
  <p:tag name="KSO_WM_UNIT_COLOR_SCHEME_SHAPE_ID" val="2"/>
  <p:tag name="KSO_WM_UNIT_COMPATIBLE" val="0"/>
  <p:tag name="KSO_WM_UNIT_DIAGRAM_ISNUMVISUAL" val="0"/>
  <p:tag name="KSO_WM_UNIT_DIAGRAM_ISREFERUNIT" val="0"/>
  <p:tag name="KSO_WM_UNIT_HIGHLIGHT" val="0"/>
  <p:tag name="KSO_WM_UNIT_ID" val="diagram20194755_1*f*1"/>
  <p:tag name="KSO_WM_UNIT_INDEX" val="1"/>
  <p:tag name="KSO_WM_UNIT_LAYERLEVEL" val="1"/>
  <p:tag name="KSO_WM_UNIT_NOCLEAR" val="1"/>
  <p:tag name="KSO_WM_UNIT_PRESET_TEXT" val="单击此处添加小标题：&#13;点击此处添加正文，文字是您思想的提炼，为了最终演示发布的良好效果，请尽量言简意赅的阐述观点；根据需要可酌情增减文字，以便观者可以准确理解您所传达的信息。您的正文已经简明扼要，字字珠玑，但信息却千丝万缕、错综复杂，需要用更多的文字来表述；但请您尽可能提炼思想的精髓，恰如其分的表达观点，往往可以事半功倍。&#13;我们为您  标注了最  适合的位  置您输入  的文字到  这里时就  是最佳视&#13;为了能让  您有更直  观的字数  感受并进  一步方便    &#13;单击此处添加小标题：&#13;点击此处添加正文，文字是您思想的提炼，为了最终演示发布的良好效果，请尽量言简意赅。"/>
  <p:tag name="KSO_WM_UNIT_SUBTYPE" val="a"/>
  <p:tag name="KSO_WM_UNIT_TEXT_FILL_FORE_SCHEMECOLOR_INDEX" val="13"/>
  <p:tag name="KSO_WM_UNIT_TEXT_FILL_FORE_SCHEMECOLOR_INDEX_BRIGHTNESS" val="0.25"/>
  <p:tag name="KSO_WM_UNIT_TEXT_FILL_TYPE" val="1"/>
  <p:tag name="KSO_WM_UNIT_TEXT_PART_ID_V2" val="d-4-2"/>
  <p:tag name="KSO_WM_UNIT_TYPE" val="f"/>
  <p:tag name="KSO_WM_UNIT_VALUE" val="468"/>
</p:tagLst>
</file>

<file path=ppt/tags/tag283.xml><?xml version="1.0" encoding="utf-8"?>
<p:tagLst xmlns:p="http://schemas.openxmlformats.org/presentationml/2006/main">
  <p:tag name="KSO_WM_BEAUTIFY_FLAG" val="#wm#"/>
  <p:tag name="KSO_WM_TAG_VERSION" val="1.0"/>
  <p:tag name="KSO_WM_TEMPLATE_CATEGORY" val="diagram"/>
  <p:tag name="KSO_WM_TEMPLATE_INDEX" val="20194755"/>
  <p:tag name="KSO_WM_UNIT_COLOR_SCHEME_PARENT_PAGE" val="0_1"/>
  <p:tag name="KSO_WM_UNIT_COLOR_SCHEME_SHAPE_ID" val="3"/>
  <p:tag name="KSO_WM_UNIT_COMPATIBLE" val="0"/>
  <p:tag name="KSO_WM_UNIT_DIAGRAM_ISNUMVISUAL" val="0"/>
  <p:tag name="KSO_WM_UNIT_DIAGRAM_ISREFERUNIT" val="0"/>
  <p:tag name="KSO_WM_UNIT_HIGHLIGHT" val="0"/>
  <p:tag name="KSO_WM_UNIT_ID" val="diagram20194755_1*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13"/>
  <p:tag name="KSO_WM_UNIT_TEXT_FILL_FORE_SCHEMECOLOR_INDEX_BRIGHTNESS" val="0.25"/>
  <p:tag name="KSO_WM_UNIT_TEXT_FILL_TYPE" val="1"/>
  <p:tag name="KSO_WM_UNIT_TEXT_PART_ID_V2" val="a-3-2"/>
  <p:tag name="KSO_WM_UNIT_TYPE" val="a"/>
  <p:tag name="KSO_WM_UNIT_VALUE" val="17"/>
</p:tagLst>
</file>

<file path=ppt/tags/tag284.xml><?xml version="1.0" encoding="utf-8"?>
<p:tagLst xmlns:p="http://schemas.openxmlformats.org/presentationml/2006/main">
  <p:tag name="KSO_WM_BEAUTIFY_FLAG" val="#wm#"/>
  <p:tag name="KSO_WM_DIAGRAM_GROUP_CODE" val="m1-1"/>
  <p:tag name="KSO_WM_SLIDE_COLORSCHEME_VERSION" val="3.2"/>
  <p:tag name="KSO_WM_SLIDE_DIAGTYPE" val="m"/>
  <p:tag name="KSO_WM_SLIDE_ID" val="diagram20194755_1"/>
  <p:tag name="KSO_WM_SLIDE_INDEX" val="1"/>
  <p:tag name="KSO_WM_SLIDE_ITEM_CNT" val="0"/>
  <p:tag name="KSO_WM_SLIDE_LAYOUT" val="a_f"/>
  <p:tag name="KSO_WM_SLIDE_LAYOUT_CNT" val="1_1"/>
  <p:tag name="KSO_WM_SLIDE_POSITION" val="26*50"/>
  <p:tag name="KSO_WM_SLIDE_SIZE" val="919*458"/>
  <p:tag name="KSO_WM_SLIDE_SUBTYPE" val="pureTxt"/>
  <p:tag name="KSO_WM_SLIDE_TYPE" val="text"/>
  <p:tag name="KSO_WM_TAG_VERSION" val="1.0"/>
  <p:tag name="KSO_WM_TEMPLATE_CATEGORY" val="diagram"/>
  <p:tag name="KSO_WM_TEMPLATE_COLOR_TYPE" val="1"/>
  <p:tag name="KSO_WM_TEMPLATE_INDEX" val="20194755"/>
  <p:tag name="KSO_WM_TEMPLATE_MASTER_TYPE" val="0"/>
  <p:tag name="KSO_WM_TEMPLATE_SUBCATEGORY" val="0"/>
</p:tagLst>
</file>

<file path=ppt/tags/tag28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7.19-861269">
      <a:dk1>
        <a:sysClr val="windowText" lastClr="000000"/>
      </a:dk1>
      <a:lt1>
        <a:sysClr val="window" lastClr="FFFFFF"/>
      </a:lt1>
      <a:dk2>
        <a:srgbClr val="0084C6"/>
      </a:dk2>
      <a:lt2>
        <a:srgbClr val="005B88"/>
      </a:lt2>
      <a:accent1>
        <a:srgbClr val="005B88"/>
      </a:accent1>
      <a:accent2>
        <a:srgbClr val="EE4B53"/>
      </a:accent2>
      <a:accent3>
        <a:srgbClr val="246E54"/>
      </a:accent3>
      <a:accent4>
        <a:srgbClr val="387636"/>
      </a:accent4>
      <a:accent5>
        <a:srgbClr val="4B7F1B"/>
      </a:accent5>
      <a:accent6>
        <a:srgbClr val="5B8800"/>
      </a:accent6>
      <a:hlink>
        <a:srgbClr val="EE4B53"/>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2_Office 主题​​">
  <a:themeElements>
    <a:clrScheme name="">
      <a:dk1>
        <a:sysClr val="windowText" lastClr="000000"/>
      </a:dk1>
      <a:lt1>
        <a:sysClr val="window" lastClr="FFFFFF"/>
      </a:lt1>
      <a:dk2>
        <a:srgbClr val="EEF5F9"/>
      </a:dk2>
      <a:lt2>
        <a:srgbClr val="FFFFFF"/>
      </a:lt2>
      <a:accent1>
        <a:srgbClr val="81AFE0"/>
      </a:accent1>
      <a:accent2>
        <a:srgbClr val="8AB9CD"/>
      </a:accent2>
      <a:accent3>
        <a:srgbClr val="93C3BA"/>
      </a:accent3>
      <a:accent4>
        <a:srgbClr val="9DCCA7"/>
      </a:accent4>
      <a:accent5>
        <a:srgbClr val="A6D694"/>
      </a:accent5>
      <a:accent6>
        <a:srgbClr val="AFE081"/>
      </a:accent6>
      <a:hlink>
        <a:srgbClr val="658BD5"/>
      </a:hlink>
      <a:folHlink>
        <a:srgbClr val="A16AA5"/>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16</vt:i4>
      </vt:variant>
    </vt:vector>
  </HeadingPairs>
  <TitlesOfParts>
    <vt:vector baseType="lpstr" size="26">
      <vt:lpstr>Arial</vt:lpstr>
      <vt:lpstr>Calibri</vt:lpstr>
      <vt:lpstr>微软雅黑</vt:lpstr>
      <vt:lpstr>Microsoft YaHei UI</vt:lpstr>
      <vt:lpstr>Segoe UI</vt:lpstr>
      <vt:lpstr>微软雅黑 Light</vt:lpstr>
      <vt:lpstr>仿宋</vt:lpstr>
      <vt:lpstr>Wingdings</vt:lpstr>
      <vt:lpstr>WPS-Bullets</vt:lpstr>
      <vt:lpstr>Office Theme</vt:lpstr>
      <vt:lpstr>创伤骨科患者围术期下肢静脉血栓形成              诊断及防治专家共识（2022年）</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2024-09-16T20:29:22.671</cp:lastPrinted>
  <dcterms:created xsi:type="dcterms:W3CDTF">2024-09-16T12:29:22Z</dcterms:created>
  <dcterms:modified xsi:type="dcterms:W3CDTF">2024-09-16T12:29:26Z</dcterms:modified>
</cp:coreProperties>
</file>