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0" r:id="rId7"/>
  </p:sldIdLst>
  <p:sldSz cx="12192000" cy="6858000"/>
  <p:notesSz cx="6858000" cy="9144000"/>
  <p:custDataLst>
    <p:tags r:id="rId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viewProps" Target="viewProps.xml" /><Relationship Id="rId11" Type="http://schemas.openxmlformats.org/officeDocument/2006/relationships/theme" Target="theme/theme1.xml" /><Relationship Id="rId12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tags" Target="tags/tag1.xml" /><Relationship Id="rId9" Type="http://schemas.openxmlformats.org/officeDocument/2006/relationships/presProps" Target="pres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68088E-0B49-4814-B941-989C7C4FF6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227347-E336-4B4B-9837-E003EE873F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90F9D5-803C-46F6-89A0-F135488B8D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67A1B0-DEC2-4EA9-80CF-2D7E33BE2C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01FD7F5-D66F-449B-B8D2-9807F9300B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FEFA43B-6344-4854-993E-B0DCA2E449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A1E53A2-3DD1-41B0-92C8-5AFACFF567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67B376-4055-465E-B2F4-13A82D4779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66B6D2-C3AD-469A-AE97-CF71A30DFB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1399DF-A379-4875-BED0-DFAC37CDFD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61CCEB-A98E-4C02-A8BC-9EC2A16908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6020005203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小学校财务管理制度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财务管理制度概述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财务管理的具体内容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财务监督与审计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财务管理制度的有效实施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4750" b="475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制定财务管理制度旨在规范学校的财务行为，确保资金使用的合法性、合规性和透明性。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规范学校财务行为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通过有效的财务管理，合理配置学校资源，提高资金的使用效益，为学校的发展提供保障。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提高资金使用效益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建立健全的财务管理制度能够预防腐败和违规行为的发生，维护学校的声誉和利益。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预防腐败和违规行为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https://d.book118.com/546020005203010102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24</Paragraphs>
  <Slides>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baseType="lpstr" size="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2024-09-27T16:37:05.398</cp:lastPrinted>
  <dcterms:created xsi:type="dcterms:W3CDTF">2024-09-27T08:37:05Z</dcterms:created>
  <dcterms:modified xsi:type="dcterms:W3CDTF">2024-09-27T08:37:07Z</dcterms:modified>
</cp:coreProperties>
</file>