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05BA2-496F-4C0C-9441-4BD92D205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99AF6-E701-420E-A9A2-7B1CEBF9E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8164F-4075-4885-A19F-92AACF563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77CADA-EA68-47C1-A97B-020F68A6C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12465D-B16C-40DB-A8FE-79C9074C1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ADA9DC-9390-4DD1-9D20-19FDBB5BF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807C6C-A3FF-41D0-817F-521E79FB1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CBB90B-947F-4910-BC05-0786A872C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FACDCA-E836-4721-9CE5-A1914707C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EF0A5-E003-469E-97DB-4B3BFE63F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74BE3-A89A-4016-B432-10C179C01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02014422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门急诊患者转诊情况分析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门急诊患者转诊现状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转诊原因分析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转诊对患者的影响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改进门急诊患者转诊的建议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分析门急诊患者转诊情况，了解转诊原因和去向，为优化医疗资源配置提供参考。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随着医疗改革的深入推进，分级诊疗制度逐步建立，转诊作为分级诊疗的重要环节，对于提高医疗服务效率和质量具有重要意义。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623" r="296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数据来源为医院信息系统，涵盖了近三年的门急诊患者就诊记录。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本报告主要关注门急诊患者的转诊情况，包括转诊率、转诊原因、转诊去向等方面的分析。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门急诊患者转诊现状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转诊患者数量及比例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转诊患者数量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近年来，门急诊患者转诊数量呈上升趋势，表明患者对医疗服务的需求和期望在不断提高。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转诊患者比例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转诊患者占门急诊患者总数的比例逐年上升，但不同医院和科室之间存在差异。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感冒、发烧、咳嗽等常见病症是门急诊患者转诊的主要原因，但近年来慢性病、肿瘤等疾病的转诊比例也在逐渐上升。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常见病种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部分医院和科室接收的转诊患者中，疑难病种比例较高，如罕见病、复杂手术等，需要高水平的医疗技术和丰富的临床经验。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疑难病种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转诊患者病种分布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转诊患者的年龄分布广泛，从儿童到老年人都有涉及。但不同年龄段患者的转诊原因和病种存在差异，如儿童以常见病为主，老年人以慢性病和肿瘤为主。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男女患者在转诊比例上大致相当，但某些病种如妇科疾病、前列腺疾病等存在明显的性别差异。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转诊患者年龄和性别分布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转诊原因分析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床位紧张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基层医疗机构床位有限，对于需要住院治疗的患者，往往无法及时安排床位。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医疗设备短缺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部分基层医疗机构设备陈旧、不齐全，无法满足患者检查和治疗需求。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医护人员数量不足，导致诊疗效率低下，患者等待时间过长。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医疗资源不足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https://d.book118.com/546020144224010100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2024-09-25T03:35:07.075</cp:lastPrinted>
  <dcterms:created xsi:type="dcterms:W3CDTF">2024-09-24T19:35:07Z</dcterms:created>
  <dcterms:modified xsi:type="dcterms:W3CDTF">2024-09-24T19:35:09Z</dcterms:modified>
</cp:coreProperties>
</file>