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075694-0B54-41D8-A259-98AC500A2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2CD519-CA5C-404D-9FB2-F82E334BA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F476EB-2563-4301-A040-31CAD0872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5F24F9-EB65-498C-A7AE-25E190D52B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40B92B-6278-4A74-B7F2-35B438DD97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F7E55E-C59C-4210-A95E-D9B36DD404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1F75C1-EEEC-4C45-83DE-21FD54F5D8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61F2B6-0387-4702-9800-CCF12BF2E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D9E619-9C6D-4616-9BA5-83625812D6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133052-A86E-4CD1-B37A-9C28C5D1F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D74DAB-F7BA-4AE5-9E68-306F6EF3B0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02105022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资本成本</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资本成本概述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资本成本的构成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资本成本的计量方法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资本成本的影响因素</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资本成本的应用场景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降低资本成本的策略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资本成本概述</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资本成本是指企业为筹集和使用资金而付出的代价，包括筹资费用和用资费用。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资本成本是商品经济条件下资金所有权与资金使用权分离的产物，具有特定的经济性质。</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资本成本是企业筹资决策的重要依据，也是评价投资项目可行性的主要经济标准。</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资本成本是企业选用筹资方式的参考标准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不同的筹资方式具有不同的资本成本和风险，企业需要综合考虑，选择最优的筹资组合。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资本成本是影响企业筹资总额的重要因素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资本成本的高低直接决定了企业愿意支付的筹资代价，从而影响企业筹资总额。</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资本成本是企业选择资金来源的基本依据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不同的资金来源渠道具有不同的资本成本，企业需要权衡利弊，选择最适合自己的筹资方式。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资本成本的重要性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资本成本影响企业的投资决策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当投资项目的收益率高于资本成本时，该项目才具有投资价值；否则，企业应放弃该项目。</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资本成本有助于企业优化资本结构</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通过比较不同筹资方式的资本成本，企业可以调整其负债与权益的比例，以实现最优的资本结构。</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资本成本是企业价值评估的重要参数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在企业价值评估中，资本成本通常被作为折现率或必要收益率来使用，以反映未来现金流量的风险水平。</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资本成本与企业价值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资本成本的构成</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利息费用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债务资本成本的主要组成部分，是债权人提供资金所要求的回报。</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发行费用</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企业在发行债务证券时需要支付的费用，包括承销费、律师费、会计师费等。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税费影响</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利息费用在税前扣除，因此债务资本成本受到企业所得税率的影响。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债务资本成本</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股东提供资金所要求的回报，通常以股利的形式支付。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股利收益</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企业在发行股票时需要支付的费用，包括承销费、律师费、会计师费等。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发行费用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股东投资企业所放弃的其他投资机会所带来的潜在收益。</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机会成本</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权益资本成本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542" r="65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2000" r="22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债务与权益比例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各自成本</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加权平均计算</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影响因素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加权平均资本成本</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企业资本结构中债务资本和权益资本的比例。</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根据债务与权益的比例，对各自的资本成本进行加权平均计算，得出企业的综合资本成本。</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债务资本成本和权益资本成本各自的数值。</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加权平均资本成本受到企业资本结构、市场利率、企业风险等多种因素的影响。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资本成本的计量方法</a:t>
            </a:r>
          </a:p>
        </p:txBody>
      </p:sp>
      <p:sp>
        <p:nvSpPr>
          <p:cNvPr id="4" name="TextBox 4"/>
          <p:cNvSpPr txBox="1"/>
          <p:nvPr/>
        </p:nvSpPr>
        <p:spPr>
          <a:xfrm>
            <a:off x="5017700" y="1098427"/>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5CA5F4">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债务资本成本的概念</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债务资本成本是指企业为筹集和使用债务资金而付出的代价，包括借款利息和筹资费用等。</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债务资本成本的计量方法</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债务资本成本可以通过市场利率、债券评级、债券期限和发行价格等因素进行计量。常用的计量方法包括到期收益率法、折现现金流量法等。</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债务资本成本的影响因素</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债务资本成本受多种因素影响，如市场利率水平、企业信用状况、债券发行条件等。当市场利率上升时，企业借款成本会相应增加；当企业信用状况下降时，投资者要求的回报率也会上升，导致债务资本成本增加。</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债务资本成本计量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权益资本成本的概念</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权益资本成本是指企业为筹集和使用权益资金而付出的代价，包括股东要求的回报率和发行费用等。</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权益资本成本的计量方法</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权益资本成本的计量方法主要有股利增长模型、资本资产定价模型等。这些方法基于不同的假设和理论，可以计算出企业权益资金的预期回报率。</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权益资本成本的影响因素</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权益资本成本受多种因素影响，如企业盈利水平、市场风险、股东期望回报率等。当企业盈利水平提高时，股东期望的回报率也会相应增加；当市场风险加大时，投资者要求的回报率也会上升，导致权益资本成本增加。</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权益资本成本计量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加权平均资本成本的概念</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加权平均资本成本是指企业以各种资本占全部资本的比重为权数，对个别资本成本进行加权平均而得到的总资本成本。</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加权平均资本成本的计量方法</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加权平均资本成本的计量方法是将各种资本的成本按照其占总资本的比例进行加权平均。这种方法可以综合考虑不同来源和期限的资金成本，得出一个更为全面和准确的资本成本指标。</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加权平均资本成本的影响因素</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加权平均资本成本受个别资本成本和资本结构两个因素影响。当个别资本成本发生变化时，加权平均资本成本也会相应变化；当企业调整资本结构时，不同来源和期限的资金占比会发生变化，从而影响加权平均资本成本的计算结果。</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加权平均资本成本计量</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https://d.book118.com/546021050224010055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2024-09-23T15:04:17.397</cp:lastPrinted>
  <dcterms:created xsi:type="dcterms:W3CDTF">2024-09-23T07:04:17Z</dcterms:created>
  <dcterms:modified xsi:type="dcterms:W3CDTF">2024-09-23T07:04:19Z</dcterms:modified>
</cp:coreProperties>
</file>