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B02DA-210C-40E0-8569-C4E94A0A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D0E0E-8AC8-4569-B9C0-D37DC8C9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DCC31-D462-4FE4-9BD0-2FA21996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D9AD5-AE9D-4FB4-B472-D1F6CE86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61F6D-0A45-4E2A-BCEA-E4FC8515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4CD9E-8C6E-42BC-8ED3-2374FEF2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5EC61-C750-4A29-95E0-0632549AC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D3C8-AFCA-4DDD-9031-F592B574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3E13F-265C-41A0-B710-94016AC4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DD6A3-4D24-4B78-AFCF-BE4972D5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95CC-1F6A-4218-AB95-E76EDE9C9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304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201" y="2760288"/>
            <a:ext cx="10666800" cy="92333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小儿支气管肺炎护理查房</a:t>
            </a:r>
            <a:r>
              <a:rPr lang="en-US" altLang="zh-CN" sz="54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4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家属教育与指导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身高：100cm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体重：15kg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患儿基本信息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诊断过程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病史及诊断过程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患儿于2周前出现咳嗽、咳痰症状，无发热、气促等表现。在家自行服用止咳药后症状无明显改善。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患儿入院后，医生通过询问病史、体格检查和实验室检查，确诊为小儿支气管肺炎。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医生根据患儿病情，制定了以下治疗方案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使用头孢类抗生素，以控制感染。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给予止咳、化痰、平喘等药物，以缓解症状。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使用布地奈德等雾化药物，以减轻炎症反应。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经过一周的治疗，患儿咳嗽、咳痰症状明显减轻，肺部听诊未闻及干湿啰音，复查血常规正常。医生认为治疗效果良好，患儿可出院继续观察。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抗生素治疗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雾化吸入治疗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对症治疗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56" b="615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监测体温变化，高热时给予物理降温或药物降温。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注意呼吸频率、节律和深度，如出现呼吸困难或急促，及时报告医生。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监测心率变化，如出现心率过快或过慢，及时处理。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呼吸道症状观察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观察咳嗽的性质、频率和痰液情况，协助排痰。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注意有无喘息症状，如出现喘息，给予平喘治疗。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观察有无呼吸困难表现，如鼻翼煽动、三凹征等，及时报告医生。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脓胸或脓气胸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协助患儿咳嗽、排痰，避免肺不张的发生。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观察患儿有无水肿、尿少等表现，及时报告医生并处理。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如出现脓胸或脓气胸症状，及时进行胸腔穿刺引流等处理。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氧气吸入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雾化吸入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根据病情需要，给予氧气吸入，以改善缺氧症状。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使用雾化吸入器，将药物雾化后直接作用于呼吸道，以缓解咳嗽、咳痰等症状。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及时清除患儿呼吸道分泌物，定期更换体位，以利于痰液排出。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https://d.book118.com/546023042114010052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2024-09-18T21:03:15.790</cp:lastPrinted>
  <dcterms:created xsi:type="dcterms:W3CDTF">2024-09-18T13:03:15Z</dcterms:created>
  <dcterms:modified xsi:type="dcterms:W3CDTF">2024-09-18T13:03:17Z</dcterms:modified>
</cp:coreProperties>
</file>