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68D6B-8C8E-4046-A17C-EDD87E3F9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22DC4-8FCF-4E62-B5D8-D7F62107E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E1EC1-B062-48E2-AB07-CB975E5F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81148-4C98-4AA9-8441-CF4A8A13F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B202D-AEE6-4DB4-BE1D-9FFA9CB5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9820C-39BD-4D1D-AFAA-B7E728E1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8B236-0DB4-4C55-9A9B-F5773383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C85BC-B277-4EDB-B546-5B051465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26E8B-84DD-4783-953C-67A5E51C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F655B-1AB9-4784-B955-096F0CC32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38B52-3B5B-405B-8C4B-02F8B5D9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3233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会计专业调研报告书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会计专业人才培养模式研究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会计专业教育质量评估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会计专业教育改革与发展建议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了解会计专业的发展趋势和市场需求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探讨会计专业人才培养模式和课程设置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分析会计专业的教育现状和教学质量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为会计专业的发展提供参考和建议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问卷调查、访谈、文献资料分析、案例研究等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设计问卷、收集数据、整理分析、撰写报告等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全国范围内的会计专业高等教育机构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会计专业教师、学生、企业界人士等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会计专业就业市场分析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就业市场需求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随着经济的发展，企业对会计专业人才的需求持续增长，尤其在大中型企业、会计师事务所等领域需求尤为突出。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未来，随着数字化和自动化技术的应用，会计职业将面临转型和升级的压力，需要具备更高素质和专业技能的人才。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当前会计专业课程设置较为完善，涵盖了会计基础、财务管理、税法、审计等方面的知识，但还需加强实践性和前沿性内容的引入。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会计专业的教师队伍整体素质较高，但仍有部分教师缺乏实际工作经验和最新专业知识，需要加强师资培训和实践经验的积累。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会计专业教育现状分析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随着信息技术的发展，会计职业将加快数字化转型，需要加强会计人员的信息技术应用能力和数据分析能力。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随着全球经济一体化的深入，会计专业将更加注重国际化发展，需要加强国际会计准则和国际税收等方面的知识。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会计专业发展趋势分析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会计专业人才培养模式研究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本调研旨在深入了解当前会计专业人才培养的现状，分析存在的问题，并提出改进建议，以培养出更多具备高素质、高技能的会计专业人才。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采用问卷调查、访谈、资料分析等多种方法，对会计专业人才培养模式进行全面深入的研究。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调查会计专业人才培养的目标、课程设置、实践教学等方面，分析其存在的问题和不足之处。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会计专业人才培养目标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目前会计专业课程设置较为丰富，涵盖了会计基础、财务会计、成本会计、管理会计等多个方面，但仍然存在一些问题。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课程设置过于注重理论教学，实践环节相对薄弱；部分课程内容重复，缺乏整合；课程更新速度较慢，未能及时跟上会计行业的发展变化。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优化课程结构，加强实践教学环节；整合课程内容，避免重复；及时更新教材和课程，紧跟会计行业发展趋势。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会计专业课程设置分析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会计专业实践教学是培养学生实际操作能力和创新精神的重要环节，但目前实践教学的效果并不理想。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实践教学资源不足，缺乏稳定的实习基地和校企合作；实践教学方式单一，缺乏创新性和趣味性；实践教学的评价和反馈机制不完善。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加强实践教学资源建设，建立稳定的实习基地和校企合作；采用多种实践教学方式，如案例分析、角色扮演、模拟实验等；完善实践教学的评价和反馈机制，及时调整和改进实践教学内容和方法。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会计专业实践教学分析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https://d.book118.com/546023233032010045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2024-09-13T20:24:17.154</cp:lastPrinted>
  <dcterms:created xsi:type="dcterms:W3CDTF">2024-09-13T12:24:17Z</dcterms:created>
  <dcterms:modified xsi:type="dcterms:W3CDTF">2024-09-13T12:24:19Z</dcterms:modified>
</cp:coreProperties>
</file>