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80D0E-AB12-46C2-B741-E12506807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CABD0-C4A1-4733-A890-24B71E484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DD15B-92C0-491D-B8E7-EC1BB38F2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3F200-D7BB-49E9-BD55-AD3A8483C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4203E8-2652-4D15-83BB-3800DE044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3D4517-BC4D-48F2-854F-0F4924F9F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B4CC4D-0C62-4068-9A0D-C75962C39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FACA3-A053-4E3E-915B-E140FD18A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41478-706B-4CC4-8FE2-621AC3F79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38244-8E22-4F4F-B9C5-E122C1FC7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D8CCA-3FC2-4563-A7DD-9EB80BF48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24040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新生儿心肺复苏小讲课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新生儿心肺复苏的步骤详解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新生儿心肺复苏的常见问题解答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新生儿心肺复苏的实践操作演示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6689" r="6689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7542" r="754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新生儿心肺复苏是指通过一系列急救措施，对出现心跳、呼吸骤停或严重窒息的新生儿进行紧急救治，以恢复其生命体征的急救技术。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新生儿心肺复苏的定义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36" r="320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50" r="287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新生儿心肺复苏的重要性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及时正确的心肺复苏能够显著提高新生儿的存活率，并减少并发症的发生。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新生儿心肺复苏是抢救新生儿窒息的有效手段，能够迅速恢复新生儿的呼吸和心跳，避免因窒息导致的脑损伤和其他器官损伤。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确保施救环境安全，避免对救助者和新生儿造成二次伤害。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评估现场环境安全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摆正体位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72" r="1957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在实施心肺复苏前，应呼叫医疗急救人员，告知其现场情况。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将新生儿平放在硬质平面上，头部略后仰，保持呼吸道通畅。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新生儿心肺复苏的步骤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使用“推举下颌法”开放新生儿的呼吸道。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292" r="10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捏住新生儿的鼻子，口对口进行人工呼吸，吹气时要确保胸部隆起。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125" r="31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在新生儿两乳头连线中点下方进行胸外按压，按压深度为胸廓厚度的1/3至1/2，频率为每分钟100至120次。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新生儿心肺复苏的步骤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在胸外按压和人工呼吸进行5组后，检查新生儿的生命体征，如心跳、呼吸和意识状态。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评估复苏效果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如新生儿仍无生命迹象，需持续进行心肺复苏，直到医疗急救人员到达。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继续施救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新生儿心肺复苏的步骤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新生儿心肺复苏的步骤详解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胸外按压是心肺复苏的重要环节，通过按压胸部来刺激心脏，促使血液循环。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在进行胸外按压时，应将双手掌根放于新生儿胸骨的下半部，双手指尖不接触胸壁，同时进行有规律地按压，每分钟按压100-120次，每次按压深度约为胸廓前后径的1/3。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76" r="307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C步骤：胸外按压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00" b="165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开放气道是心肺复苏的关键步骤，目的是确保新生儿能够顺利呼吸。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在开放气道时，应将新生儿的头部后仰，下颌角与耳垂的连线与地面垂直，清除气道内的异物和呕吐物，保持呼吸道通畅。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A步骤：开放气道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人工呼吸是通过吹气的方式帮助新生儿呼吸，维持氧气供应。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在进行人工呼吸时，应将气吹入新生儿肺部，每次吹气持续1秒以上，使胸部隆起，每分钟吹气6-8次，与胸外按压交替进行。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B步骤：人工呼吸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https://d.book118.com/546024040100010041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2024-09-08T04:46:36.464</cp:lastPrinted>
  <dcterms:created xsi:type="dcterms:W3CDTF">2024-09-07T20:46:36Z</dcterms:created>
  <dcterms:modified xsi:type="dcterms:W3CDTF">2024-09-07T20:46:38Z</dcterms:modified>
</cp:coreProperties>
</file>