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8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tags" Target="tags/tag342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2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20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.xml" /><Relationship Id="rId11" Type="http://schemas.openxmlformats.org/officeDocument/2006/relationships/image" Target="../media/image6.png" /><Relationship Id="rId12" Type="http://schemas.openxmlformats.org/officeDocument/2006/relationships/tags" Target="../tags/tag6.xml" /><Relationship Id="rId13" Type="http://schemas.openxmlformats.org/officeDocument/2006/relationships/image" Target="../media/image7.png" /><Relationship Id="rId14" Type="http://schemas.openxmlformats.org/officeDocument/2006/relationships/tags" Target="../tags/tag7.xml" /><Relationship Id="rId15" Type="http://schemas.openxmlformats.org/officeDocument/2006/relationships/image" Target="../media/image8.png" /><Relationship Id="rId16" Type="http://schemas.openxmlformats.org/officeDocument/2006/relationships/tags" Target="../tags/tag8.xml" /><Relationship Id="rId17" Type="http://schemas.openxmlformats.org/officeDocument/2006/relationships/tags" Target="../tags/tag9.xml" /><Relationship Id="rId18" Type="http://schemas.openxmlformats.org/officeDocument/2006/relationships/tags" Target="../tags/tag10.xml" /><Relationship Id="rId19" Type="http://schemas.openxmlformats.org/officeDocument/2006/relationships/tags" Target="../tags/tag11.xml" /><Relationship Id="rId2" Type="http://schemas.openxmlformats.org/officeDocument/2006/relationships/tags" Target="../tags/tag1.xml" /><Relationship Id="rId20" Type="http://schemas.openxmlformats.org/officeDocument/2006/relationships/tags" Target="../tags/tag12.xml" /><Relationship Id="rId21" Type="http://schemas.openxmlformats.org/officeDocument/2006/relationships/tags" Target="../tags/tag13.xml" /><Relationship Id="rId22" Type="http://schemas.openxmlformats.org/officeDocument/2006/relationships/tags" Target="../tags/tag14.xml" /><Relationship Id="rId23" Type="http://schemas.openxmlformats.org/officeDocument/2006/relationships/tags" Target="../tags/tag15.xml" /><Relationship Id="rId24" Type="http://schemas.openxmlformats.org/officeDocument/2006/relationships/slideMaster" Target="../slideMasters/slideMaster2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image" Target="../media/image5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10" Type="http://schemas.openxmlformats.org/officeDocument/2006/relationships/tags" Target="../tags/tag23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17.xml" /><Relationship Id="rId4" Type="http://schemas.openxmlformats.org/officeDocument/2006/relationships/image" Target="../media/image10.png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png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10" Type="http://schemas.openxmlformats.org/officeDocument/2006/relationships/tags" Target="../tags/tag37.xml" /><Relationship Id="rId11" Type="http://schemas.openxmlformats.org/officeDocument/2006/relationships/tags" Target="../tags/tag38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31.xml" /><Relationship Id="rId4" Type="http://schemas.openxmlformats.org/officeDocument/2006/relationships/image" Target="../media/image10.png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10" Type="http://schemas.openxmlformats.org/officeDocument/2006/relationships/tags" Target="../tags/tag46.xml" /><Relationship Id="rId11" Type="http://schemas.openxmlformats.org/officeDocument/2006/relationships/tags" Target="../tags/tag47.xml" /><Relationship Id="rId12" Type="http://schemas.openxmlformats.org/officeDocument/2006/relationships/tags" Target="../tags/tag48.xml" /><Relationship Id="rId13" Type="http://schemas.openxmlformats.org/officeDocument/2006/relationships/tags" Target="../tags/tag49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40.xml" /><Relationship Id="rId4" Type="http://schemas.openxmlformats.org/officeDocument/2006/relationships/image" Target="../media/image10.png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tags" Target="../tags/tag4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6.xml" /><Relationship Id="rId11" Type="http://schemas.openxmlformats.org/officeDocument/2006/relationships/tags" Target="../tags/tag57.xml" /><Relationship Id="rId12" Type="http://schemas.openxmlformats.org/officeDocument/2006/relationships/tags" Target="../tags/tag58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image" Target="../media/image12.png" /><Relationship Id="rId4" Type="http://schemas.openxmlformats.org/officeDocument/2006/relationships/tags" Target="../tags/tag52.xml" /><Relationship Id="rId5" Type="http://schemas.openxmlformats.org/officeDocument/2006/relationships/image" Target="../media/image13.png" /><Relationship Id="rId6" Type="http://schemas.openxmlformats.org/officeDocument/2006/relationships/tags" Target="../tags/tag53.xml" /><Relationship Id="rId7" Type="http://schemas.openxmlformats.org/officeDocument/2006/relationships/image" Target="../media/image14.png" /><Relationship Id="rId8" Type="http://schemas.openxmlformats.org/officeDocument/2006/relationships/tags" Target="../tags/tag54.xml" /><Relationship Id="rId9" Type="http://schemas.openxmlformats.org/officeDocument/2006/relationships/tags" Target="../tags/tag55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5.png" /><Relationship Id="rId3" Type="http://schemas.openxmlformats.org/officeDocument/2006/relationships/tags" Target="../tags/tag63.xml" /><Relationship Id="rId4" Type="http://schemas.openxmlformats.org/officeDocument/2006/relationships/image" Target="../media/image16.png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image" Target="../media/image17.png" /><Relationship Id="rId5" Type="http://schemas.openxmlformats.org/officeDocument/2006/relationships/tags" Target="../tags/tag74.xml" /><Relationship Id="rId6" Type="http://schemas.openxmlformats.org/officeDocument/2006/relationships/image" Target="../media/image18.png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1.xml" /><Relationship Id="rId10" Type="http://schemas.openxmlformats.org/officeDocument/2006/relationships/tags" Target="../tags/tag88.xml" /><Relationship Id="rId11" Type="http://schemas.openxmlformats.org/officeDocument/2006/relationships/tags" Target="../tags/tag8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image" Target="../media/image17.png" /><Relationship Id="rId5" Type="http://schemas.openxmlformats.org/officeDocument/2006/relationships/tags" Target="../tags/tag84.xml" /><Relationship Id="rId6" Type="http://schemas.openxmlformats.org/officeDocument/2006/relationships/image" Target="../media/image18.png" /><Relationship Id="rId7" Type="http://schemas.openxmlformats.org/officeDocument/2006/relationships/tags" Target="../tags/tag85.xml" /><Relationship Id="rId8" Type="http://schemas.openxmlformats.org/officeDocument/2006/relationships/tags" Target="../tags/tag86.xml" /><Relationship Id="rId9" Type="http://schemas.openxmlformats.org/officeDocument/2006/relationships/tags" Target="../tags/tag87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9.png" /><Relationship Id="rId10" Type="http://schemas.openxmlformats.org/officeDocument/2006/relationships/tags" Target="../tags/tag94.xml" /><Relationship Id="rId11" Type="http://schemas.openxmlformats.org/officeDocument/2006/relationships/image" Target="../media/image6.png" /><Relationship Id="rId12" Type="http://schemas.openxmlformats.org/officeDocument/2006/relationships/tags" Target="../tags/tag95.xml" /><Relationship Id="rId13" Type="http://schemas.openxmlformats.org/officeDocument/2006/relationships/image" Target="../media/image7.png" /><Relationship Id="rId14" Type="http://schemas.openxmlformats.org/officeDocument/2006/relationships/tags" Target="../tags/tag96.xml" /><Relationship Id="rId15" Type="http://schemas.openxmlformats.org/officeDocument/2006/relationships/image" Target="../media/image8.png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90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22" Type="http://schemas.openxmlformats.org/officeDocument/2006/relationships/slideMaster" Target="../slideMasters/slideMaster2.xml" /><Relationship Id="rId3" Type="http://schemas.openxmlformats.org/officeDocument/2006/relationships/image" Target="../media/image2.png" /><Relationship Id="rId4" Type="http://schemas.openxmlformats.org/officeDocument/2006/relationships/tags" Target="../tags/tag91.xml" /><Relationship Id="rId5" Type="http://schemas.openxmlformats.org/officeDocument/2006/relationships/image" Target="../media/image3.png" /><Relationship Id="rId6" Type="http://schemas.openxmlformats.org/officeDocument/2006/relationships/tags" Target="../tags/tag92.xml" /><Relationship Id="rId7" Type="http://schemas.openxmlformats.org/officeDocument/2006/relationships/image" Target="../media/image4.png" /><Relationship Id="rId8" Type="http://schemas.openxmlformats.org/officeDocument/2006/relationships/tags" Target="../tags/tag93.xml" /><Relationship Id="rId9" Type="http://schemas.openxmlformats.org/officeDocument/2006/relationships/image" Target="../media/image5.png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image" Target="../media/image21.png" /><Relationship Id="rId5" Type="http://schemas.openxmlformats.org/officeDocument/2006/relationships/tags" Target="../tags/tag105.xml" /><Relationship Id="rId6" Type="http://schemas.openxmlformats.org/officeDocument/2006/relationships/image" Target="../media/image22.png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1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12.xml" /><Relationship Id="rId3" Type="http://schemas.openxmlformats.org/officeDocument/2006/relationships/image" Target="../media/image17.png" /><Relationship Id="rId4" Type="http://schemas.openxmlformats.org/officeDocument/2006/relationships/tags" Target="../tags/tag113.xml" /><Relationship Id="rId5" Type="http://schemas.openxmlformats.org/officeDocument/2006/relationships/image" Target="../media/image18.png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54.xml" /><Relationship Id="rId3" Type="http://schemas.openxmlformats.org/officeDocument/2006/relationships/image" Target="../media/image24.png" /><Relationship Id="rId4" Type="http://schemas.openxmlformats.org/officeDocument/2006/relationships/tags" Target="../tags/tag155.xml" /><Relationship Id="rId5" Type="http://schemas.openxmlformats.org/officeDocument/2006/relationships/image" Target="../media/image25.png" /><Relationship Id="rId6" Type="http://schemas.openxmlformats.org/officeDocument/2006/relationships/tags" Target="../tags/tag156.xml" /><Relationship Id="rId7" Type="http://schemas.openxmlformats.org/officeDocument/2006/relationships/image" Target="../media/image26.png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FDD7E2-D3B0-4284-B133-165007724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AE98C7-7EAF-4194-85BD-5E6D52300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8D782C-F7CC-4D78-9E16-8FAC9F15B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626FEC-8355-46D7-A750-5EE18F3CBB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B00C4F-C712-4255-9117-76A2DEC9D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9DFDBE-EB52-4084-AB58-907CBA5212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EE0F98-25E4-4AAD-B9A7-DEAB963FF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ACEEBE-BC2B-4575-BFD7-ECC6AE5CEA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1898C8-22C0-4FFC-B7FF-17D4BAD29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24850C-528F-43E7-8814-C86823CF1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6DB365-ACA2-43BB-A8FE-0151AA1BE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880075">
            <a:off x="10647409" y="-194926"/>
            <a:ext cx="1912045" cy="249867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1515348" y="1874443"/>
            <a:ext cx="9115200" cy="10908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6100" u="none" strike="noStrike" kern="1200" cap="none" spc="6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8"/>
            </p:custDataLst>
          </p:nvPr>
        </p:nvSpPr>
        <p:spPr>
          <a:xfrm>
            <a:off x="3162348" y="3187347"/>
            <a:ext cx="5821200" cy="414000"/>
          </a:xfrm>
        </p:spPr>
        <p:txBody>
          <a:bodyPr lIns="90000" tIns="0" rIns="90000" bIns="4680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3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3162348" y="3949629"/>
            <a:ext cx="2655570" cy="353060"/>
          </a:xfrm>
        </p:spPr>
        <p:txBody>
          <a:bodyPr/>
          <a:lstStyle>
            <a:lvl1pPr marL="0" indent="0" algn="r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  <p:sp>
        <p:nvSpPr>
          <p:cNvPr id="22" name="文本占位符 21"/>
          <p:cNvSpPr>
            <a:spLocks noGrp="1"/>
          </p:cNvSpPr>
          <p:nvPr>
            <p:ph type="body" sz="quarter" idx="14" hasCustomPrompt="1"/>
            <p:custDataLst>
              <p:tags r:id="rId23"/>
            </p:custDataLst>
          </p:nvPr>
        </p:nvSpPr>
        <p:spPr>
          <a:xfrm>
            <a:off x="6377353" y="3949629"/>
            <a:ext cx="2606040" cy="353060"/>
          </a:xfrm>
        </p:spPr>
        <p:txBody>
          <a:bodyPr/>
          <a:lstStyle>
            <a:lvl1pPr marL="0" indent="0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-1"/>
          <a:stretch>
            <a:fillRect/>
          </a:stretch>
        </p:blipFill>
        <p:spPr>
          <a:xfrm rot="204530">
            <a:off x="3903825" y="423981"/>
            <a:ext cx="4384348" cy="399151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2584473" y="5145754"/>
            <a:ext cx="7221600" cy="6012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3200" u="none" strike="noStrike" kern="1200" cap="none" spc="3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2794611" y="5933892"/>
            <a:ext cx="6801323" cy="334800"/>
          </a:xfrm>
        </p:spPr>
        <p:txBody>
          <a:bodyPr lIns="90000" tIns="0" rIns="90000" bIns="46800" anchor="t">
            <a:normAutofit/>
          </a:bodyPr>
          <a:lstStyle>
            <a:lvl1pPr marL="0" indent="0" algn="ctr" eaLnBrk="1" fontAlgn="auto" latinLnBrk="0" hangingPunct="1">
              <a:lnSpc>
                <a:spcPct val="120000"/>
              </a:lnSpc>
              <a:buNone/>
              <a:defRPr kumimoji="0" lang="zh-CN" altLang="en-US" sz="15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9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0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>
            <p:custDataLst>
              <p:tags r:id="rId1"/>
            </p:custDataLst>
          </p:nvPr>
        </p:nvGrpSpPr>
        <p:grpSpPr>
          <a:xfrm>
            <a:off x="45584" y="0"/>
            <a:ext cx="12146416" cy="6858001"/>
            <a:chOff x="45584" y="0"/>
            <a:chExt cx="12146416" cy="6858001"/>
          </a:xfrm>
        </p:grpSpPr>
        <p:grpSp>
          <p:nvGrpSpPr>
            <p:cNvPr id="9" name="组合 8"/>
            <p:cNvGrpSpPr/>
            <p:nvPr userDrawn="1">
              <p:custDataLst>
                <p:tags r:id="rId2"/>
              </p:custDataLst>
            </p:nvPr>
          </p:nvGrpSpPr>
          <p:grpSpPr>
            <a:xfrm>
              <a:off x="45584" y="4391343"/>
              <a:ext cx="893743" cy="2466658"/>
              <a:chOff x="-2041" y="4391343"/>
              <a:chExt cx="893743" cy="2466658"/>
            </a:xfrm>
          </p:grpSpPr>
          <p:pic>
            <p:nvPicPr>
              <p:cNvPr id="10" name="图片 9"/>
              <p:cNvPicPr>
                <a:picLocks noChangeAspect="1"/>
              </p:cNvPicPr>
              <p:nvPr>
                <p:custDataLst>
                  <p:tags r:id="rId4"/>
                </p:custDataLst>
              </p:nvPr>
            </p:nvPicPr>
            <p:blipFill>
              <a:blip r:embed="rId3"/>
              <a:stretch>
                <a:fillRect/>
              </a:stretch>
            </p:blipFill>
            <p:spPr>
              <a:xfrm>
                <a:off x="0" y="5917327"/>
                <a:ext cx="891702" cy="940674"/>
              </a:xfrm>
              <a:prstGeom prst="rect">
                <a:avLst/>
              </a:prstGeom>
            </p:spPr>
          </p:pic>
          <p:pic>
            <p:nvPicPr>
              <p:cNvPr id="11" name="图片 10"/>
              <p:cNvPicPr>
                <a:picLocks noChangeAspect="1"/>
              </p:cNvPicPr>
              <p:nvPr>
                <p:custDataLst>
                  <p:tags r:id="rId6"/>
                </p:custDataLst>
              </p:nvPr>
            </p:nvPicPr>
            <p:blipFill>
              <a:blip r:embed="rId5"/>
              <a:stretch>
                <a:fillRect/>
              </a:stretch>
            </p:blipFill>
            <p:spPr>
              <a:xfrm rot="1953062" flipH="1">
                <a:off x="-2041" y="4391343"/>
                <a:ext cx="757605" cy="2455724"/>
              </a:xfrm>
              <a:prstGeom prst="rect">
                <a:avLst/>
              </a:prstGeom>
            </p:spPr>
          </p:pic>
        </p:grp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 flipH="1" flipV="1">
              <a:off x="11261476" y="0"/>
              <a:ext cx="930524" cy="123825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62865" y="5474335"/>
            <a:ext cx="1217295" cy="1391285"/>
            <a:chOff x="-99" y="4272"/>
            <a:chExt cx="5723" cy="6540"/>
          </a:xfrm>
        </p:grpSpPr>
        <p:pic>
          <p:nvPicPr>
            <p:cNvPr id="8" name="图片 7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8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2" name="矩形 11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3" name="组合 12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4" name="图片 13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5" name="图片 14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8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9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>
            <a:normAutofit/>
          </a:bodyPr>
          <a:lstStyle>
            <a:lvl1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1" name="组合 10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2" name="图片 11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3" name="图片 12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1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9598540" y="-71780"/>
            <a:ext cx="2432128" cy="317832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7"/>
            </p:custDataLst>
          </p:nvPr>
        </p:nvSpPr>
        <p:spPr>
          <a:xfrm>
            <a:off x="4007060" y="1942269"/>
            <a:ext cx="4046400" cy="1170000"/>
          </a:xfrm>
        </p:spPr>
        <p:txBody>
          <a:bodyPr vert="horz" lIns="90000" tIns="46800" rIns="90000" bIns="4680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6300" b="1" i="0" u="none" strike="noStrike" kern="1200" cap="none" spc="6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5" name="文本占位符 14"/>
          <p:cNvSpPr>
            <a:spLocks noGrp="1"/>
          </p:cNvSpPr>
          <p:nvPr>
            <p:ph type="body" sz="quarter" idx="13" hasCustomPrompt="1"/>
            <p:custDataLst>
              <p:tags r:id="rId21"/>
            </p:custDataLst>
          </p:nvPr>
        </p:nvSpPr>
        <p:spPr>
          <a:xfrm>
            <a:off x="3997319" y="3320783"/>
            <a:ext cx="4046400" cy="436406"/>
          </a:xfrm>
        </p:spPr>
        <p:txBody>
          <a:bodyPr/>
          <a:lstStyle>
            <a:lvl1pPr marL="0" indent="0" algn="dist">
              <a:buNone/>
              <a:defRPr/>
            </a:lvl1pPr>
          </a:lstStyle>
          <a:p>
            <a:pPr lvl="0"/>
            <a:r>
              <a:rPr lang="zh-CN" altLang="en-US"/>
              <a:t>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3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2"/>
            </p:custDataLst>
          </p:nvPr>
        </p:nvGrpSpPr>
        <p:grpSpPr>
          <a:xfrm>
            <a:off x="11126470" y="4668520"/>
            <a:ext cx="1066800" cy="2225675"/>
            <a:chOff x="11126700" y="4668778"/>
            <a:chExt cx="1066800" cy="2225967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 flipH="1">
              <a:off x="11126700" y="5739503"/>
              <a:ext cx="1066800" cy="1125388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646938">
              <a:off x="11486962" y="4668778"/>
              <a:ext cx="606573" cy="2225967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7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8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11217385" y="-39384"/>
            <a:ext cx="1038779" cy="1357486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V="1">
            <a:off x="-43808" y="6153042"/>
            <a:ext cx="1035343" cy="881177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H="1">
            <a:off x="11171891" y="-154985"/>
            <a:ext cx="1035343" cy="881177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9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 flipH="1">
            <a:off x="10666095" y="2647315"/>
            <a:ext cx="1525270" cy="4210685"/>
            <a:chOff x="-2041" y="4391343"/>
            <a:chExt cx="893743" cy="2466658"/>
          </a:xfrm>
        </p:grpSpPr>
        <p:pic>
          <p:nvPicPr>
            <p:cNvPr id="9" name="图片 8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 rot="1953062" flipH="1">
              <a:off x="-2041" y="4391343"/>
              <a:ext cx="757605" cy="2455724"/>
            </a:xfrm>
            <a:prstGeom prst="rect">
              <a:avLst/>
            </a:prstGeom>
          </p:spPr>
        </p:pic>
      </p:grpSp>
      <p:pic>
        <p:nvPicPr>
          <p:cNvPr id="12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0" y="0"/>
            <a:ext cx="1624965" cy="216217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3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u="none" strike="noStrike" kern="1200" cap="none" spc="0" normalizeH="0" baseline="0">
                <a:latin typeface="微软雅黑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16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64.xml" /><Relationship Id="rId21" Type="http://schemas.openxmlformats.org/officeDocument/2006/relationships/tags" Target="../tags/tag165.xml" /><Relationship Id="rId22" Type="http://schemas.openxmlformats.org/officeDocument/2006/relationships/tags" Target="../tags/tag166.xml" /><Relationship Id="rId23" Type="http://schemas.openxmlformats.org/officeDocument/2006/relationships/tags" Target="../tags/tag167.xml" /><Relationship Id="rId24" Type="http://schemas.openxmlformats.org/officeDocument/2006/relationships/tags" Target="../tags/tag168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汉仪旗黑-85S" panose="00020600040101010101" pitchFamily="18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18" Type="http://schemas.openxmlformats.org/officeDocument/2006/relationships/tags" Target="../tags/tag187.xml" /><Relationship Id="rId19" Type="http://schemas.openxmlformats.org/officeDocument/2006/relationships/tags" Target="../tags/tag188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89.xml" /><Relationship Id="rId21" Type="http://schemas.openxmlformats.org/officeDocument/2006/relationships/tags" Target="../tags/tag190.xml" /><Relationship Id="rId22" Type="http://schemas.openxmlformats.org/officeDocument/2006/relationships/tags" Target="../tags/tag191.xml" /><Relationship Id="rId23" Type="http://schemas.openxmlformats.org/officeDocument/2006/relationships/tags" Target="../tags/tag192.xml" /><Relationship Id="rId24" Type="http://schemas.openxmlformats.org/officeDocument/2006/relationships/tags" Target="../tags/tag193.xml" /><Relationship Id="rId25" Type="http://schemas.openxmlformats.org/officeDocument/2006/relationships/tags" Target="../tags/tag194.xml" /><Relationship Id="rId26" Type="http://schemas.openxmlformats.org/officeDocument/2006/relationships/tags" Target="../tags/tag195.xml" /><Relationship Id="rId27" Type="http://schemas.openxmlformats.org/officeDocument/2006/relationships/tags" Target="../tags/tag196.xml" /><Relationship Id="rId28" Type="http://schemas.openxmlformats.org/officeDocument/2006/relationships/tags" Target="../tags/tag197.xml" /><Relationship Id="rId29" Type="http://schemas.openxmlformats.org/officeDocument/2006/relationships/tags" Target="../tags/tag198.xml" /><Relationship Id="rId3" Type="http://schemas.openxmlformats.org/officeDocument/2006/relationships/tags" Target="../tags/tag172.xml" /><Relationship Id="rId30" Type="http://schemas.openxmlformats.org/officeDocument/2006/relationships/tags" Target="../tags/tag199.xml" /><Relationship Id="rId31" Type="http://schemas.openxmlformats.org/officeDocument/2006/relationships/tags" Target="../tags/tag200.xml" /><Relationship Id="rId32" Type="http://schemas.openxmlformats.org/officeDocument/2006/relationships/tags" Target="../tags/tag201.xml" /><Relationship Id="rId33" Type="http://schemas.openxmlformats.org/officeDocument/2006/relationships/tags" Target="../tags/tag202.xml" /><Relationship Id="rId34" Type="http://schemas.openxmlformats.org/officeDocument/2006/relationships/tags" Target="../tags/tag203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212.xml" /><Relationship Id="rId17" Type="http://schemas.openxmlformats.org/officeDocument/2006/relationships/tags" Target="../tags/tag2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0.png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image" Target="../media/image21.png" /><Relationship Id="rId7" Type="http://schemas.openxmlformats.org/officeDocument/2006/relationships/tags" Target="../tags/tag206.xml" /><Relationship Id="rId8" Type="http://schemas.openxmlformats.org/officeDocument/2006/relationships/image" Target="../media/image22.png" /><Relationship Id="rId9" Type="http://schemas.openxmlformats.org/officeDocument/2006/relationships/tags" Target="../tags/tag20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image" Target="../media/image29.png" /><Relationship Id="rId13" Type="http://schemas.openxmlformats.org/officeDocument/2006/relationships/tags" Target="../tags/tag220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0.png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image" Target="../media/image21.png" /><Relationship Id="rId7" Type="http://schemas.openxmlformats.org/officeDocument/2006/relationships/tags" Target="../tags/tag216.xml" /><Relationship Id="rId8" Type="http://schemas.openxmlformats.org/officeDocument/2006/relationships/image" Target="../media/image22.png" /><Relationship Id="rId9" Type="http://schemas.openxmlformats.org/officeDocument/2006/relationships/tags" Target="../tags/tag2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25.xml" /><Relationship Id="rId11" Type="http://schemas.openxmlformats.org/officeDocument/2006/relationships/tags" Target="../tags/tag226.xml" /><Relationship Id="rId12" Type="http://schemas.openxmlformats.org/officeDocument/2006/relationships/tags" Target="../tags/tag227.xml" /><Relationship Id="rId13" Type="http://schemas.openxmlformats.org/officeDocument/2006/relationships/tags" Target="../tags/tag228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229.xml" /><Relationship Id="rId17" Type="http://schemas.openxmlformats.org/officeDocument/2006/relationships/tags" Target="../tags/tag230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0.png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image" Target="../media/image21.png" /><Relationship Id="rId7" Type="http://schemas.openxmlformats.org/officeDocument/2006/relationships/tags" Target="../tags/tag223.xml" /><Relationship Id="rId8" Type="http://schemas.openxmlformats.org/officeDocument/2006/relationships/image" Target="../media/image22.png" /><Relationship Id="rId9" Type="http://schemas.openxmlformats.org/officeDocument/2006/relationships/tags" Target="../tags/tag22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35.xml" /><Relationship Id="rId11" Type="http://schemas.openxmlformats.org/officeDocument/2006/relationships/tags" Target="../tags/tag236.xml" /><Relationship Id="rId12" Type="http://schemas.openxmlformats.org/officeDocument/2006/relationships/image" Target="../media/image29.png" /><Relationship Id="rId13" Type="http://schemas.openxmlformats.org/officeDocument/2006/relationships/tags" Target="../tags/tag237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0.png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image" Target="../media/image21.png" /><Relationship Id="rId7" Type="http://schemas.openxmlformats.org/officeDocument/2006/relationships/tags" Target="../tags/tag233.xml" /><Relationship Id="rId8" Type="http://schemas.openxmlformats.org/officeDocument/2006/relationships/image" Target="../media/image22.png" /><Relationship Id="rId9" Type="http://schemas.openxmlformats.org/officeDocument/2006/relationships/tags" Target="../tags/tag23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42.xml" /><Relationship Id="rId11" Type="http://schemas.openxmlformats.org/officeDocument/2006/relationships/tags" Target="../tags/tag243.xml" /><Relationship Id="rId12" Type="http://schemas.openxmlformats.org/officeDocument/2006/relationships/image" Target="../media/image29.png" /><Relationship Id="rId13" Type="http://schemas.openxmlformats.org/officeDocument/2006/relationships/tags" Target="../tags/tag244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0.png" /><Relationship Id="rId4" Type="http://schemas.openxmlformats.org/officeDocument/2006/relationships/tags" Target="../tags/tag238.xml" /><Relationship Id="rId5" Type="http://schemas.openxmlformats.org/officeDocument/2006/relationships/tags" Target="../tags/tag239.xml" /><Relationship Id="rId6" Type="http://schemas.openxmlformats.org/officeDocument/2006/relationships/image" Target="../media/image21.png" /><Relationship Id="rId7" Type="http://schemas.openxmlformats.org/officeDocument/2006/relationships/tags" Target="../tags/tag240.xml" /><Relationship Id="rId8" Type="http://schemas.openxmlformats.org/officeDocument/2006/relationships/image" Target="../media/image22.png" /><Relationship Id="rId9" Type="http://schemas.openxmlformats.org/officeDocument/2006/relationships/tags" Target="../tags/tag24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49.xml" /><Relationship Id="rId11" Type="http://schemas.openxmlformats.org/officeDocument/2006/relationships/tags" Target="../tags/tag250.xml" /><Relationship Id="rId12" Type="http://schemas.openxmlformats.org/officeDocument/2006/relationships/image" Target="../media/image29.png" /><Relationship Id="rId13" Type="http://schemas.openxmlformats.org/officeDocument/2006/relationships/tags" Target="../tags/tag251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20.png" /><Relationship Id="rId4" Type="http://schemas.openxmlformats.org/officeDocument/2006/relationships/tags" Target="../tags/tag245.xml" /><Relationship Id="rId5" Type="http://schemas.openxmlformats.org/officeDocument/2006/relationships/tags" Target="../tags/tag246.xml" /><Relationship Id="rId6" Type="http://schemas.openxmlformats.org/officeDocument/2006/relationships/image" Target="../media/image21.png" /><Relationship Id="rId7" Type="http://schemas.openxmlformats.org/officeDocument/2006/relationships/tags" Target="../tags/tag247.xml" /><Relationship Id="rId8" Type="http://schemas.openxmlformats.org/officeDocument/2006/relationships/image" Target="../media/image22.png" /><Relationship Id="rId9" Type="http://schemas.openxmlformats.org/officeDocument/2006/relationships/tags" Target="../tags/tag24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56.xml" /><Relationship Id="rId11" Type="http://schemas.openxmlformats.org/officeDocument/2006/relationships/tags" Target="../tags/tag257.xml" /><Relationship Id="rId12" Type="http://schemas.openxmlformats.org/officeDocument/2006/relationships/image" Target="../media/image29.png" /><Relationship Id="rId13" Type="http://schemas.openxmlformats.org/officeDocument/2006/relationships/tags" Target="../tags/tag258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20.png" /><Relationship Id="rId4" Type="http://schemas.openxmlformats.org/officeDocument/2006/relationships/tags" Target="../tags/tag252.xml" /><Relationship Id="rId5" Type="http://schemas.openxmlformats.org/officeDocument/2006/relationships/tags" Target="../tags/tag253.xml" /><Relationship Id="rId6" Type="http://schemas.openxmlformats.org/officeDocument/2006/relationships/image" Target="../media/image21.png" /><Relationship Id="rId7" Type="http://schemas.openxmlformats.org/officeDocument/2006/relationships/tags" Target="../tags/tag254.xml" /><Relationship Id="rId8" Type="http://schemas.openxmlformats.org/officeDocument/2006/relationships/image" Target="../media/image22.png" /><Relationship Id="rId9" Type="http://schemas.openxmlformats.org/officeDocument/2006/relationships/tags" Target="../tags/tag25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63.xml" /><Relationship Id="rId11" Type="http://schemas.openxmlformats.org/officeDocument/2006/relationships/tags" Target="../tags/tag264.xml" /><Relationship Id="rId12" Type="http://schemas.openxmlformats.org/officeDocument/2006/relationships/tags" Target="../tags/tag265.xml" /><Relationship Id="rId13" Type="http://schemas.openxmlformats.org/officeDocument/2006/relationships/tags" Target="../tags/tag266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267.xml" /><Relationship Id="rId17" Type="http://schemas.openxmlformats.org/officeDocument/2006/relationships/tags" Target="../tags/tag268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20.png" /><Relationship Id="rId4" Type="http://schemas.openxmlformats.org/officeDocument/2006/relationships/tags" Target="../tags/tag259.xml" /><Relationship Id="rId5" Type="http://schemas.openxmlformats.org/officeDocument/2006/relationships/tags" Target="../tags/tag260.xml" /><Relationship Id="rId6" Type="http://schemas.openxmlformats.org/officeDocument/2006/relationships/image" Target="../media/image21.png" /><Relationship Id="rId7" Type="http://schemas.openxmlformats.org/officeDocument/2006/relationships/tags" Target="../tags/tag261.xml" /><Relationship Id="rId8" Type="http://schemas.openxmlformats.org/officeDocument/2006/relationships/image" Target="../media/image22.png" /><Relationship Id="rId9" Type="http://schemas.openxmlformats.org/officeDocument/2006/relationships/tags" Target="../tags/tag26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73.xml" /><Relationship Id="rId11" Type="http://schemas.openxmlformats.org/officeDocument/2006/relationships/tags" Target="../tags/tag274.xml" /><Relationship Id="rId12" Type="http://schemas.openxmlformats.org/officeDocument/2006/relationships/image" Target="../media/image29.png" /><Relationship Id="rId13" Type="http://schemas.openxmlformats.org/officeDocument/2006/relationships/tags" Target="../tags/tag275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20.png" /><Relationship Id="rId4" Type="http://schemas.openxmlformats.org/officeDocument/2006/relationships/tags" Target="../tags/tag269.xml" /><Relationship Id="rId5" Type="http://schemas.openxmlformats.org/officeDocument/2006/relationships/tags" Target="../tags/tag270.xml" /><Relationship Id="rId6" Type="http://schemas.openxmlformats.org/officeDocument/2006/relationships/image" Target="../media/image21.png" /><Relationship Id="rId7" Type="http://schemas.openxmlformats.org/officeDocument/2006/relationships/tags" Target="../tags/tag271.xml" /><Relationship Id="rId8" Type="http://schemas.openxmlformats.org/officeDocument/2006/relationships/image" Target="../media/image22.png" /><Relationship Id="rId9" Type="http://schemas.openxmlformats.org/officeDocument/2006/relationships/tags" Target="../tags/tag27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80.xml" /><Relationship Id="rId11" Type="http://schemas.openxmlformats.org/officeDocument/2006/relationships/tags" Target="../tags/tag281.xml" /><Relationship Id="rId12" Type="http://schemas.openxmlformats.org/officeDocument/2006/relationships/image" Target="../media/image29.png" /><Relationship Id="rId13" Type="http://schemas.openxmlformats.org/officeDocument/2006/relationships/tags" Target="../tags/tag282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20.png" /><Relationship Id="rId4" Type="http://schemas.openxmlformats.org/officeDocument/2006/relationships/tags" Target="../tags/tag276.xml" /><Relationship Id="rId5" Type="http://schemas.openxmlformats.org/officeDocument/2006/relationships/tags" Target="../tags/tag277.xml" /><Relationship Id="rId6" Type="http://schemas.openxmlformats.org/officeDocument/2006/relationships/image" Target="../media/image21.png" /><Relationship Id="rId7" Type="http://schemas.openxmlformats.org/officeDocument/2006/relationships/tags" Target="../tags/tag278.xml" /><Relationship Id="rId8" Type="http://schemas.openxmlformats.org/officeDocument/2006/relationships/image" Target="../media/image22.png" /><Relationship Id="rId9" Type="http://schemas.openxmlformats.org/officeDocument/2006/relationships/tags" Target="../tags/tag27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87.xml" /><Relationship Id="rId11" Type="http://schemas.openxmlformats.org/officeDocument/2006/relationships/tags" Target="../tags/tag288.xml" /><Relationship Id="rId12" Type="http://schemas.openxmlformats.org/officeDocument/2006/relationships/image" Target="../media/image29.png" /><Relationship Id="rId13" Type="http://schemas.openxmlformats.org/officeDocument/2006/relationships/tags" Target="../tags/tag289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20.png" /><Relationship Id="rId4" Type="http://schemas.openxmlformats.org/officeDocument/2006/relationships/tags" Target="../tags/tag283.xml" /><Relationship Id="rId5" Type="http://schemas.openxmlformats.org/officeDocument/2006/relationships/tags" Target="../tags/tag284.xml" /><Relationship Id="rId6" Type="http://schemas.openxmlformats.org/officeDocument/2006/relationships/image" Target="../media/image21.png" /><Relationship Id="rId7" Type="http://schemas.openxmlformats.org/officeDocument/2006/relationships/tags" Target="../tags/tag285.xml" /><Relationship Id="rId8" Type="http://schemas.openxmlformats.org/officeDocument/2006/relationships/image" Target="../media/image22.png" /><Relationship Id="rId9" Type="http://schemas.openxmlformats.org/officeDocument/2006/relationships/tags" Target="../tags/tag28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94.xml" /><Relationship Id="rId11" Type="http://schemas.openxmlformats.org/officeDocument/2006/relationships/tags" Target="../tags/tag295.xml" /><Relationship Id="rId12" Type="http://schemas.openxmlformats.org/officeDocument/2006/relationships/image" Target="../media/image29.png" /><Relationship Id="rId13" Type="http://schemas.openxmlformats.org/officeDocument/2006/relationships/tags" Target="../tags/tag296.xml" /><Relationship Id="rId2" Type="http://schemas.openxmlformats.org/officeDocument/2006/relationships/notesSlide" Target="../notesSlides/notesSlide14.xml" /><Relationship Id="rId3" Type="http://schemas.openxmlformats.org/officeDocument/2006/relationships/image" Target="../media/image20.png" /><Relationship Id="rId4" Type="http://schemas.openxmlformats.org/officeDocument/2006/relationships/tags" Target="../tags/tag290.xml" /><Relationship Id="rId5" Type="http://schemas.openxmlformats.org/officeDocument/2006/relationships/tags" Target="../tags/tag291.xml" /><Relationship Id="rId6" Type="http://schemas.openxmlformats.org/officeDocument/2006/relationships/image" Target="../media/image21.png" /><Relationship Id="rId7" Type="http://schemas.openxmlformats.org/officeDocument/2006/relationships/tags" Target="../tags/tag292.xml" /><Relationship Id="rId8" Type="http://schemas.openxmlformats.org/officeDocument/2006/relationships/image" Target="../media/image22.png" /><Relationship Id="rId9" Type="http://schemas.openxmlformats.org/officeDocument/2006/relationships/tags" Target="../tags/tag29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01.xml" /><Relationship Id="rId11" Type="http://schemas.openxmlformats.org/officeDocument/2006/relationships/tags" Target="../tags/tag302.xml" /><Relationship Id="rId12" Type="http://schemas.openxmlformats.org/officeDocument/2006/relationships/image" Target="../media/image29.png" /><Relationship Id="rId13" Type="http://schemas.openxmlformats.org/officeDocument/2006/relationships/tags" Target="../tags/tag303.xml" /><Relationship Id="rId2" Type="http://schemas.openxmlformats.org/officeDocument/2006/relationships/notesSlide" Target="../notesSlides/notesSlide15.xml" /><Relationship Id="rId3" Type="http://schemas.openxmlformats.org/officeDocument/2006/relationships/image" Target="../media/image20.png" /><Relationship Id="rId4" Type="http://schemas.openxmlformats.org/officeDocument/2006/relationships/tags" Target="../tags/tag297.xml" /><Relationship Id="rId5" Type="http://schemas.openxmlformats.org/officeDocument/2006/relationships/tags" Target="../tags/tag298.xml" /><Relationship Id="rId6" Type="http://schemas.openxmlformats.org/officeDocument/2006/relationships/image" Target="../media/image21.png" /><Relationship Id="rId7" Type="http://schemas.openxmlformats.org/officeDocument/2006/relationships/tags" Target="../tags/tag299.xml" /><Relationship Id="rId8" Type="http://schemas.openxmlformats.org/officeDocument/2006/relationships/image" Target="../media/image22.png" /><Relationship Id="rId9" Type="http://schemas.openxmlformats.org/officeDocument/2006/relationships/tags" Target="../tags/tag30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08.xml" /><Relationship Id="rId11" Type="http://schemas.openxmlformats.org/officeDocument/2006/relationships/tags" Target="../tags/tag309.xml" /><Relationship Id="rId12" Type="http://schemas.openxmlformats.org/officeDocument/2006/relationships/tags" Target="../tags/tag310.xml" /><Relationship Id="rId13" Type="http://schemas.openxmlformats.org/officeDocument/2006/relationships/tags" Target="../tags/tag311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2" Type="http://schemas.openxmlformats.org/officeDocument/2006/relationships/notesSlide" Target="../notesSlides/notesSlide16.xml" /><Relationship Id="rId3" Type="http://schemas.openxmlformats.org/officeDocument/2006/relationships/image" Target="../media/image20.png" /><Relationship Id="rId4" Type="http://schemas.openxmlformats.org/officeDocument/2006/relationships/tags" Target="../tags/tag304.xml" /><Relationship Id="rId5" Type="http://schemas.openxmlformats.org/officeDocument/2006/relationships/tags" Target="../tags/tag305.xml" /><Relationship Id="rId6" Type="http://schemas.openxmlformats.org/officeDocument/2006/relationships/image" Target="../media/image21.png" /><Relationship Id="rId7" Type="http://schemas.openxmlformats.org/officeDocument/2006/relationships/tags" Target="../tags/tag306.xml" /><Relationship Id="rId8" Type="http://schemas.openxmlformats.org/officeDocument/2006/relationships/image" Target="../media/image22.png" /><Relationship Id="rId9" Type="http://schemas.openxmlformats.org/officeDocument/2006/relationships/tags" Target="../tags/tag30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18.xml" /><Relationship Id="rId11" Type="http://schemas.openxmlformats.org/officeDocument/2006/relationships/tags" Target="../tags/tag319.xml" /><Relationship Id="rId12" Type="http://schemas.openxmlformats.org/officeDocument/2006/relationships/image" Target="../media/image29.png" /><Relationship Id="rId13" Type="http://schemas.openxmlformats.org/officeDocument/2006/relationships/tags" Target="../tags/tag320.xml" /><Relationship Id="rId2" Type="http://schemas.openxmlformats.org/officeDocument/2006/relationships/notesSlide" Target="../notesSlides/notesSlide17.xml" /><Relationship Id="rId3" Type="http://schemas.openxmlformats.org/officeDocument/2006/relationships/image" Target="../media/image20.png" /><Relationship Id="rId4" Type="http://schemas.openxmlformats.org/officeDocument/2006/relationships/tags" Target="../tags/tag314.xml" /><Relationship Id="rId5" Type="http://schemas.openxmlformats.org/officeDocument/2006/relationships/tags" Target="../tags/tag315.xml" /><Relationship Id="rId6" Type="http://schemas.openxmlformats.org/officeDocument/2006/relationships/image" Target="../media/image21.png" /><Relationship Id="rId7" Type="http://schemas.openxmlformats.org/officeDocument/2006/relationships/tags" Target="../tags/tag316.xml" /><Relationship Id="rId8" Type="http://schemas.openxmlformats.org/officeDocument/2006/relationships/image" Target="../media/image22.png" /><Relationship Id="rId9" Type="http://schemas.openxmlformats.org/officeDocument/2006/relationships/tags" Target="../tags/tag317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25.xml" /><Relationship Id="rId11" Type="http://schemas.openxmlformats.org/officeDocument/2006/relationships/tags" Target="../tags/tag326.xml" /><Relationship Id="rId12" Type="http://schemas.openxmlformats.org/officeDocument/2006/relationships/image" Target="../media/image29.png" /><Relationship Id="rId13" Type="http://schemas.openxmlformats.org/officeDocument/2006/relationships/tags" Target="../tags/tag327.xml" /><Relationship Id="rId2" Type="http://schemas.openxmlformats.org/officeDocument/2006/relationships/notesSlide" Target="../notesSlides/notesSlide18.xml" /><Relationship Id="rId3" Type="http://schemas.openxmlformats.org/officeDocument/2006/relationships/image" Target="../media/image20.png" /><Relationship Id="rId4" Type="http://schemas.openxmlformats.org/officeDocument/2006/relationships/tags" Target="../tags/tag321.xml" /><Relationship Id="rId5" Type="http://schemas.openxmlformats.org/officeDocument/2006/relationships/tags" Target="../tags/tag322.xml" /><Relationship Id="rId6" Type="http://schemas.openxmlformats.org/officeDocument/2006/relationships/image" Target="../media/image21.png" /><Relationship Id="rId7" Type="http://schemas.openxmlformats.org/officeDocument/2006/relationships/tags" Target="../tags/tag323.xml" /><Relationship Id="rId8" Type="http://schemas.openxmlformats.org/officeDocument/2006/relationships/image" Target="../media/image22.png" /><Relationship Id="rId9" Type="http://schemas.openxmlformats.org/officeDocument/2006/relationships/tags" Target="../tags/tag324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32.xml" /><Relationship Id="rId11" Type="http://schemas.openxmlformats.org/officeDocument/2006/relationships/tags" Target="../tags/tag333.xml" /><Relationship Id="rId12" Type="http://schemas.openxmlformats.org/officeDocument/2006/relationships/image" Target="../media/image29.png" /><Relationship Id="rId13" Type="http://schemas.openxmlformats.org/officeDocument/2006/relationships/tags" Target="../tags/tag334.xml" /><Relationship Id="rId2" Type="http://schemas.openxmlformats.org/officeDocument/2006/relationships/notesSlide" Target="../notesSlides/notesSlide19.xml" /><Relationship Id="rId3" Type="http://schemas.openxmlformats.org/officeDocument/2006/relationships/image" Target="../media/image20.png" /><Relationship Id="rId4" Type="http://schemas.openxmlformats.org/officeDocument/2006/relationships/tags" Target="../tags/tag328.xml" /><Relationship Id="rId5" Type="http://schemas.openxmlformats.org/officeDocument/2006/relationships/tags" Target="../tags/tag329.xml" /><Relationship Id="rId6" Type="http://schemas.openxmlformats.org/officeDocument/2006/relationships/image" Target="../media/image21.png" /><Relationship Id="rId7" Type="http://schemas.openxmlformats.org/officeDocument/2006/relationships/tags" Target="../tags/tag330.xml" /><Relationship Id="rId8" Type="http://schemas.openxmlformats.org/officeDocument/2006/relationships/image" Target="../media/image22.png" /><Relationship Id="rId9" Type="http://schemas.openxmlformats.org/officeDocument/2006/relationships/tags" Target="../tags/tag331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39.xml" /><Relationship Id="rId11" Type="http://schemas.openxmlformats.org/officeDocument/2006/relationships/tags" Target="../tags/tag340.xml" /><Relationship Id="rId12" Type="http://schemas.openxmlformats.org/officeDocument/2006/relationships/image" Target="../media/image29.png" /><Relationship Id="rId13" Type="http://schemas.openxmlformats.org/officeDocument/2006/relationships/tags" Target="../tags/tag341.xml" /><Relationship Id="rId2" Type="http://schemas.openxmlformats.org/officeDocument/2006/relationships/notesSlide" Target="../notesSlides/notesSlide20.xml" /><Relationship Id="rId3" Type="http://schemas.openxmlformats.org/officeDocument/2006/relationships/image" Target="../media/image20.png" /><Relationship Id="rId4" Type="http://schemas.openxmlformats.org/officeDocument/2006/relationships/tags" Target="../tags/tag335.xml" /><Relationship Id="rId5" Type="http://schemas.openxmlformats.org/officeDocument/2006/relationships/tags" Target="../tags/tag336.xml" /><Relationship Id="rId6" Type="http://schemas.openxmlformats.org/officeDocument/2006/relationships/image" Target="../media/image21.png" /><Relationship Id="rId7" Type="http://schemas.openxmlformats.org/officeDocument/2006/relationships/tags" Target="../tags/tag337.xml" /><Relationship Id="rId8" Type="http://schemas.openxmlformats.org/officeDocument/2006/relationships/image" Target="../media/image22.png" /><Relationship Id="rId9" Type="http://schemas.openxmlformats.org/officeDocument/2006/relationships/tags" Target="../tags/tag338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6024222002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21690" y="1758950"/>
            <a:ext cx="9584690" cy="1090930"/>
          </a:xfrm>
        </p:spPr>
        <p:txBody>
          <a:bodyPr/>
          <a:lstStyle/>
          <a:p>
            <a:r>
              <a:rPr lang="zh-CN" altLang="en-US" sz="4800">
                <a:solidFill>
                  <a:schemeClr val="accent1"/>
                </a:solidFill>
                <a:latin typeface="仿宋" panose="02010609060101010101" charset="-122"/>
                <a:ea typeface="微软雅黑"/>
              </a:rPr>
              <a:t>学习情感分析方法研究综述</a:t>
            </a:r>
            <a:endParaRPr lang="zh-CN" altLang="en-US" sz="4800">
              <a:solidFill>
                <a:schemeClr val="accent1"/>
              </a:solidFill>
              <a:latin typeface="仿宋" panose="02010609060101010101" charset="-122"/>
              <a:ea typeface="微软雅黑"/>
            </a:endParaRPr>
          </a:p>
        </p:txBody>
      </p:sp>
      <p:sp>
        <p:nvSpPr>
          <p:cNvPr id="6" name="副标题 5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703243" y="3271167"/>
            <a:ext cx="5821200" cy="414000"/>
          </a:xfrm>
        </p:spPr>
        <p:txBody>
          <a:bodyPr>
            <a:noAutofit/>
          </a:bodyPr>
          <a:lstStyle/>
          <a:p>
            <a:r>
              <a:rPr lang="zh-CN" altLang="zh-CN" sz="2400">
                <a:solidFill>
                  <a:schemeClr val="tx1"/>
                </a:solidFill>
                <a:latin typeface="仿宋" panose="02010609060101010101" charset="-122"/>
              </a:rPr>
              <a:t> </a:t>
            </a:r>
            <a:endParaRPr lang="zh-CN" altLang="zh-CN" sz="2400">
              <a:solidFill>
                <a:schemeClr val="tx1"/>
              </a:solidFill>
              <a:latin typeface="仿宋" panose="02010609060101010101" charset="-122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3"/>
            </p:custDataLst>
          </p:nvPr>
        </p:nvSpPr>
        <p:spPr>
          <a:xfrm>
            <a:off x="1718800" y="1563700"/>
            <a:ext cx="3755384" cy="1070212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>
            <p:custDataLst>
              <p:tags r:id="rId4"/>
            </p:custDataLst>
          </p:nvPr>
        </p:nvSpPr>
        <p:spPr>
          <a:xfrm>
            <a:off x="1410270" y="1487170"/>
            <a:ext cx="1213630" cy="1213630"/>
          </a:xfrm>
          <a:prstGeom prst="ellipse">
            <a:avLst/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5"/>
            </p:custDataLst>
          </p:nvPr>
        </p:nvSpPr>
        <p:spPr>
          <a:xfrm>
            <a:off x="1493429" y="1572136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1410335" y="1818005"/>
            <a:ext cx="1126490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rgbClr val="6096E6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rgbClr val="6096E6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7"/>
            </p:custDataLst>
          </p:nvPr>
        </p:nvSpPr>
        <p:spPr>
          <a:xfrm>
            <a:off x="2539365" y="156845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一、引言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8"/>
            </p:custDataLst>
          </p:nvPr>
        </p:nvSpPr>
        <p:spPr>
          <a:xfrm>
            <a:off x="1718197" y="3163595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椭圆 35"/>
          <p:cNvSpPr/>
          <p:nvPr>
            <p:custDataLst>
              <p:tags r:id="rId9"/>
            </p:custDataLst>
          </p:nvPr>
        </p:nvSpPr>
        <p:spPr>
          <a:xfrm>
            <a:off x="1409668" y="3087065"/>
            <a:ext cx="1213630" cy="1213630"/>
          </a:xfrm>
          <a:prstGeom prst="ellipse">
            <a:avLst/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0"/>
            </p:custDataLst>
          </p:nvPr>
        </p:nvSpPr>
        <p:spPr>
          <a:xfrm>
            <a:off x="1492826" y="3172031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11"/>
            </p:custDataLst>
          </p:nvPr>
        </p:nvSpPr>
        <p:spPr>
          <a:xfrm>
            <a:off x="2538730" y="318071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三、情感分析的挑战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0" name="圆角矩形 59"/>
          <p:cNvSpPr/>
          <p:nvPr>
            <p:custDataLst>
              <p:tags r:id="rId12"/>
            </p:custDataLst>
          </p:nvPr>
        </p:nvSpPr>
        <p:spPr>
          <a:xfrm>
            <a:off x="1717595" y="4820134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椭圆 60"/>
          <p:cNvSpPr/>
          <p:nvPr>
            <p:custDataLst>
              <p:tags r:id="rId13"/>
            </p:custDataLst>
          </p:nvPr>
        </p:nvSpPr>
        <p:spPr>
          <a:xfrm>
            <a:off x="1409065" y="4743604"/>
            <a:ext cx="1213630" cy="1213630"/>
          </a:xfrm>
          <a:prstGeom prst="ellipse">
            <a:avLst/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椭圆 61"/>
          <p:cNvSpPr/>
          <p:nvPr>
            <p:custDataLst>
              <p:tags r:id="rId14"/>
            </p:custDataLst>
          </p:nvPr>
        </p:nvSpPr>
        <p:spPr>
          <a:xfrm>
            <a:off x="1492223" y="4828570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5"/>
            </p:custDataLst>
          </p:nvPr>
        </p:nvSpPr>
        <p:spPr>
          <a:xfrm>
            <a:off x="2538095" y="4810760"/>
            <a:ext cx="2934970" cy="106743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五、结论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6"/>
            </p:custDataLst>
          </p:nvPr>
        </p:nvSpPr>
        <p:spPr>
          <a:xfrm>
            <a:off x="6911981" y="1572136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椭圆 69"/>
          <p:cNvSpPr/>
          <p:nvPr>
            <p:custDataLst>
              <p:tags r:id="rId17"/>
            </p:custDataLst>
          </p:nvPr>
        </p:nvSpPr>
        <p:spPr>
          <a:xfrm>
            <a:off x="6603451" y="1495606"/>
            <a:ext cx="1213630" cy="1213630"/>
          </a:xfrm>
          <a:prstGeom prst="ellipse">
            <a:avLst/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椭圆 70"/>
          <p:cNvSpPr/>
          <p:nvPr>
            <p:custDataLst>
              <p:tags r:id="rId18"/>
            </p:custDataLst>
          </p:nvPr>
        </p:nvSpPr>
        <p:spPr>
          <a:xfrm>
            <a:off x="6686609" y="1580573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19"/>
            </p:custDataLst>
          </p:nvPr>
        </p:nvSpPr>
        <p:spPr>
          <a:xfrm>
            <a:off x="7733030" y="153416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二、情感分析的主要技术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20"/>
            </p:custDataLst>
          </p:nvPr>
        </p:nvSpPr>
        <p:spPr>
          <a:xfrm>
            <a:off x="6911378" y="3172031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7" name="椭圆 76"/>
          <p:cNvSpPr/>
          <p:nvPr>
            <p:custDataLst>
              <p:tags r:id="rId21"/>
            </p:custDataLst>
          </p:nvPr>
        </p:nvSpPr>
        <p:spPr>
          <a:xfrm>
            <a:off x="6602848" y="3095501"/>
            <a:ext cx="1213630" cy="1213630"/>
          </a:xfrm>
          <a:prstGeom prst="ellipse">
            <a:avLst/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8" name="椭圆 77"/>
          <p:cNvSpPr/>
          <p:nvPr>
            <p:custDataLst>
              <p:tags r:id="rId22"/>
            </p:custDataLst>
          </p:nvPr>
        </p:nvSpPr>
        <p:spPr>
          <a:xfrm>
            <a:off x="6686007" y="3180468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" name="文本框 81"/>
          <p:cNvSpPr txBox="1"/>
          <p:nvPr>
            <p:custDataLst>
              <p:tags r:id="rId23"/>
            </p:custDataLst>
          </p:nvPr>
        </p:nvSpPr>
        <p:spPr>
          <a:xfrm>
            <a:off x="7732395" y="318071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四、未来发展趋势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1" name="圆角矩形 10"/>
          <p:cNvSpPr/>
          <p:nvPr>
            <p:custDataLst>
              <p:tags r:id="rId24"/>
            </p:custDataLst>
          </p:nvPr>
        </p:nvSpPr>
        <p:spPr>
          <a:xfrm>
            <a:off x="6910775" y="4828570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EC5F7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椭圆 83"/>
          <p:cNvSpPr/>
          <p:nvPr>
            <p:custDataLst>
              <p:tags r:id="rId25"/>
            </p:custDataLst>
          </p:nvPr>
        </p:nvSpPr>
        <p:spPr>
          <a:xfrm>
            <a:off x="6602246" y="4752040"/>
            <a:ext cx="1213630" cy="1213630"/>
          </a:xfrm>
          <a:prstGeom prst="ellipse">
            <a:avLst/>
          </a:prstGeom>
          <a:solidFill>
            <a:srgbClr val="EC5F7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椭圆 84"/>
          <p:cNvSpPr/>
          <p:nvPr>
            <p:custDataLst>
              <p:tags r:id="rId26"/>
            </p:custDataLst>
          </p:nvPr>
        </p:nvSpPr>
        <p:spPr>
          <a:xfrm>
            <a:off x="6685404" y="4837007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9" name="文本框 88"/>
          <p:cNvSpPr txBox="1"/>
          <p:nvPr>
            <p:custDataLst>
              <p:tags r:id="rId27"/>
            </p:custDataLst>
          </p:nvPr>
        </p:nvSpPr>
        <p:spPr>
          <a:xfrm>
            <a:off x="7731760" y="4813300"/>
            <a:ext cx="2934335" cy="106616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参考内容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8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rgbClr val="6096E6">
                    <a:lumMod val="50000"/>
                  </a:srgbClr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rgbClr val="6096E6">
                  <a:lumMod val="50000"/>
                </a:srgb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29"/>
            </p:custDataLst>
          </p:nvPr>
        </p:nvSpPr>
        <p:spPr>
          <a:xfrm>
            <a:off x="1410335" y="3418205"/>
            <a:ext cx="112712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8B6E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rgbClr val="58B6E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30"/>
            </p:custDataLst>
          </p:nvPr>
        </p:nvSpPr>
        <p:spPr>
          <a:xfrm>
            <a:off x="1409700" y="507809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6CA9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200" spc="300">
              <a:solidFill>
                <a:srgbClr val="56CA9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31"/>
            </p:custDataLst>
          </p:nvPr>
        </p:nvSpPr>
        <p:spPr>
          <a:xfrm>
            <a:off x="6603365" y="181737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FBA5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rgbClr val="FFBA5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32"/>
            </p:custDataLst>
          </p:nvPr>
        </p:nvSpPr>
        <p:spPr>
          <a:xfrm>
            <a:off x="6602730" y="3418205"/>
            <a:ext cx="113030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18870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rgbClr val="F18870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6" name="文本框 15"/>
          <p:cNvSpPr txBox="1"/>
          <p:nvPr>
            <p:custDataLst>
              <p:tags r:id="rId33"/>
            </p:custDataLst>
          </p:nvPr>
        </p:nvSpPr>
        <p:spPr>
          <a:xfrm>
            <a:off x="6603365" y="507746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EC5F74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06</a:t>
            </a:r>
            <a:endParaRPr lang="en-US" altLang="zh-CN" sz="3200" spc="300">
              <a:solidFill>
                <a:srgbClr val="EC5F74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3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一、引言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一、引言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随着社交媒体和在线平台的普及，大量的公众文本数据在网络中留下了痕迹。这些数据中，人们的情感倾向和情绪表达占据了重要的部分。因此，情感分析（Emotion Analysis）作为一种从文本中提取情感信息的技术，正逐渐成为自然语言处理（NLP）领域的重要研究方向。本次演示旨在综述情感分析方法的研究现状，探讨其主要技术和挑战，并展望未来的发展趋势。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二、情感分析的主要技术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二、情感分析的主要技术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1、词典匹配法：这种方法主要是通过查询情感词典中的词汇，确定文本的情感倾向。其优点是简单易行，但面对新词或复杂语境时，效果可能会大打折扣。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二、情感分析的主要技术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2、机器学习法：机器学习法是利用已有的带标签数据训练模型，从而对新的文本进行情感分类。常用的算法包括朴素贝叶斯、支持向量机（SVM）、深度学习等。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二、情感分析的主要技术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3、深度学习法：深度学习法利用神经网络模型进行情感分析。其中，循环神经网络（RNN）、长短时记忆网络（LSTM）和Transformer等模型在情感分析中取得了良好的效果。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二、情感分析的主要技术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4、自然语言处理（NLP）技术：如词性标注、命名实体识别、依存句法分析等，可以帮助理解文本的语义结构和情感倾向。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三、情感分析的挑战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三、情感分析的挑战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1、语境的复杂性：同一词汇在不同语境下可能有不同的情感含义，这给词典匹配法带来了很大的挑战。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三、情感分析的挑战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2、情感的极性：情感的极性是指情感倾向是正面还是负面。一些情感词可能具有双重含义，如“好”既可以是正面也可以是负面，这给情感分类带来了困难。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三、情感分析的挑战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3、语言的多样性：不同的语言和文化背景对情感表达有着独特的方式，这使得跨语言情感分析成为一个重要的挑战。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三、情感分析的挑战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4、数据的稀疏性：在机器学习和深度学习中，带标签的数据往往是有限的，这限制了模型的泛化能力。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三、情感分析的挑战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5、语义的歧义性：自然语言中的词汇和短语往往具有多种解释，这可能导致模型对文本的误解。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四、未来发展趋势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四、未来发展趋势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1、跨语言和多模态情感分析：随着全球化的深入，跨语言情感分析和多模态情感分析（如图像、视频中的情感分析）将变得越来越重要。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四、未来发展趋势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2、深度学习模型的改进：随着深度学习技术的发展，我们可以期待更多的模型和算法被应用到情感分析中，以提高其准确率和泛化能力。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四、未来发展趋势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3、结合自然语言处理技术：通过结合自然语言处理的其他技术，如自然语言生成、机器翻译等，我们可以更好地理解和生成文本。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四、未来发展趋势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4、隐私和安全：在处理个人数据时，情感分析也需要考虑隐私和安全的问题。如何在保护个人隐私的同时进行有效的情感分析，将是未来需要解决的一个重要问题。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https://d.book118.com/546024222002010040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10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1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2"/>
  <p:tag name="KSO_WM_UNIT_INDEX" val="2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2"/>
  <p:tag name="KSO_WM_UNIT_INDEX" val="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3"/>
  <p:tag name="KSO_WM_UNIT_INDEX" val="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4"/>
  <p:tag name="KSO_WM_UNIT_INDEX" val="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COMBINE_RELATE_SLIDE_ID" val="background20176890_1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custom20177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树叶手绘风总结报告"/>
  <p:tag name="KSO_WM_UNIT_TYPE" val="a"/>
  <p:tag name="KSO_WM_UNIT_VALUE" val="10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1"/>
  <p:tag name="KSO_WM_UNIT_DIAGRAM_ISNUMVISUAL" val="0"/>
  <p:tag name="KSO_WM_UNIT_DIAGRAM_ISREFERUNIT" val="0"/>
  <p:tag name="KSO_WM_UNIT_HIGHLIGHT" val="0"/>
  <p:tag name="KSO_WM_UNIT_ID" val="custom20177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15"/>
  <p:tag name="KSO_WM_UNIT_TEXT_FILL_TYPE" val="1"/>
  <p:tag name="KSO_WM_UNIT_TYPE" val="b"/>
  <p:tag name="KSO_WM_UNIT_VALUE" val="22"/>
</p:tagLst>
</file>

<file path=ppt/tags/tag171.xml><?xml version="1.0" encoding="utf-8"?>
<p:tagLst xmlns:p="http://schemas.openxmlformats.org/presentationml/2006/main">
  <p:tag name="KSO_WM_BEAUTIFY_FLAG" val="#wm#"/>
  <p:tag name="KSO_WM_COMBINE_RELATE_SLIDE_ID" val="background20176890_1"/>
  <p:tag name="KSO_WM_SLIDE_ID" val="custom20177418_1"/>
  <p:tag name="KSO_WM_SLIDE_INDEX" val="1"/>
  <p:tag name="KSO_WM_SLIDE_ITEM_CNT" val="0"/>
  <p:tag name="KSO_WM_SLIDE_LAYOUT" val="a_b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1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3_4"/>
  <p:tag name="KSO_WM_UNIT_INDEX" val="1_3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9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3"/>
  <p:tag name="KSO_WM_UNIT_INDEX" val="1_6_3"/>
  <p:tag name="KSO_WM_UNIT_LAYERLEVEL" val="1_1_1"/>
  <p:tag name="KSO_WM_UNIT_TEXT_FILL_FORE_SCHEMECOLOR_INDEX" val="2"/>
  <p:tag name="KSO_WM_UNIT_TEXT_FILL_TYPE" val="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6_4"/>
  <p:tag name="KSO_WM_UNIT_INDEX" val="1_6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1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6_2"/>
  <p:tag name="KSO_WM_UNIT_INDEX" val="1_6_2"/>
  <p:tag name="KSO_WM_UNIT_LAYERLEVEL" val="1_1_1"/>
  <p:tag name="KSO_WM_UNIT_SUBTYPE" val="d"/>
  <p:tag name="KSO_WM_UNIT_TEXT_FILL_FORE_SCHEMECOLOR_INDEX" val="10"/>
  <p:tag name="KSO_WM_UNIT_TEXT_FILL_TYPE" val="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0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1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1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1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1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2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2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2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2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3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3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3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3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3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3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3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4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4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4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4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4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5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5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5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5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5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5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6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6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6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6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7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7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7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7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7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7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8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8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8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8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9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9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9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9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0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1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1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1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1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2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2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2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2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2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3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3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4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2_Office 主题​​">
  <a:themeElements>
    <a:clrScheme name="自定义 120">
      <a:dk1>
        <a:srgbClr val="000000"/>
      </a:dk1>
      <a:lt1>
        <a:srgbClr val="FFFFFF"/>
      </a:lt1>
      <a:dk2>
        <a:srgbClr val="ECF4EC"/>
      </a:dk2>
      <a:lt2>
        <a:srgbClr val="FFFFFF"/>
      </a:lt2>
      <a:accent1>
        <a:srgbClr val="238C3B"/>
      </a:accent1>
      <a:accent2>
        <a:srgbClr val="508834"/>
      </a:accent2>
      <a:accent3>
        <a:srgbClr val="63822C"/>
      </a:accent3>
      <a:accent4>
        <a:srgbClr val="727C27"/>
      </a:accent4>
      <a:accent5>
        <a:srgbClr val="7E7427"/>
      </a:accent5>
      <a:accent6>
        <a:srgbClr val="896D2A"/>
      </a:accent6>
      <a:hlink>
        <a:srgbClr val="1371ED"/>
      </a:hlink>
      <a:folHlink>
        <a:srgbClr val="B759BC"/>
      </a:folHlink>
    </a:clrScheme>
    <a:fontScheme name="自定义 1">
      <a:majorFont>
        <a:latin typeface="微软雅黑"/>
        <a:ea typeface="汉仪旗黑-85S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21</Slides>
  <Notes>20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汉仪旗黑-85S</vt:lpstr>
      <vt:lpstr>仿宋</vt:lpstr>
      <vt:lpstr>Calibri Light</vt:lpstr>
      <vt:lpstr>思源黑体 CN Bold</vt:lpstr>
      <vt:lpstr>Office Theme</vt:lpstr>
      <vt:lpstr>学习情感分析方法研究综述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2024-09-06T03:16:04.871</cp:lastPrinted>
  <dcterms:created xsi:type="dcterms:W3CDTF">2024-09-05T19:16:04Z</dcterms:created>
  <dcterms:modified xsi:type="dcterms:W3CDTF">2024-09-05T19:16:12Z</dcterms:modified>
</cp:coreProperties>
</file>