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2FE43-8A08-42AD-B705-91481E772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9AD74-CE5B-4CEF-A766-E88BEF3F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3B1A3-0176-449D-813D-2A0BBD07C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8AFB7-0FD3-4689-BBFA-E83FE0C1D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8E20B-0297-42DE-86CD-D1A1E3355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E58E9-4179-42CF-A17D-E2C2B89F7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884F3-2864-4594-8B90-B71553CDA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40A29-C93F-4576-9B39-B51F9F371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D022B-9A91-4BFB-B058-75FC95EB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2430C-3C2E-4004-9154-768743080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32B46-420E-4891-A38B-E7CDDCCC2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250300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泌尿科健康宣教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常见泌尿系统疾病的宣教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泌尿系统疾病患者的日常护理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泌尿科健康宣教的重要性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泌尿科健康宣教的途径与方法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肾通过过滤血液，将废物和多余水分形成尿液，并通过输尿管流入膀胱。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膀胱是一个储存尿液的器官，当尿液达到一定量时，会刺激膀胱产生尿意，并通过尿道排出体外。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泌尿系统由肾、输尿管、膀胱和尿道组成，主要功能是生成尿液、排泄废物和维持水电解质平衡。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泌尿系统常见疾病类型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由于细菌侵入尿路引起的炎症，常见症状包括尿频、尿急、尿痛等。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肾脏内形成的坚硬矿物质沉积物，可能导致肾绞痛、血尿等症状。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男性常见疾病，随着年龄增长，前列腺组织增生导致排尿困难。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肾小球炎症反应，可能导致水肿、高血压、蛋白尿等症状。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尿路感染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肾结石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前列腺增生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保持充足水分摄入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控制慢性病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泌尿系统疾病的预防与保健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5603" b="56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977" r="597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89" r="18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每天至少喝8杯水，有助于冲洗尿道，预防尿路感染。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勤换内裤，保持会阴部清洁干燥，避免细菌滋生。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定期进行尿常规检查和肾脏超声检查，有助于早期发现泌尿系统疾病。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积极控制高血压、糖尿病等慢性疾病，减少对泌尿系统的损害。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常见泌尿系统疾病的宣教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65" r="267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61" r="28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保持尿道口清洁，勤换内裤，多喝水，避免长时间憋尿。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预防尿路感染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轻度感染可自行服用抗生素，严重感染需就医，遵医嘱治疗。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尿路感染的治疗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尿路感染的预防与治疗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保持健康的生活方式，避免长时间久坐，适量运动，保持心情舒畅。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前列腺疾病的预防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轻度症状可采取药物治疗，严重的前列腺炎、前列腺增生等需手术治疗。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前列腺疾病的治疗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前列腺疾病的预防与治疗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多喝水，控制饮食中的盐分、钙、草酸含量，尽量避免食用高嘌呤食物。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肾结石的治疗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轻度结石可药物排石，较大的结石需通过体外冲击波碎石或手术取石。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肾结石的预防与治疗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08" b="88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戒烟限酒，保持健康的生活方式，定期进行膀胱镜检查。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根据肿瘤分期和病理类型选择手术、化疗、放疗等综合治疗方法。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膀胱癌的预防与治疗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膀胱癌的治疗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膀胱癌的预防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泌尿系统疾病患者的日常护理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https://d.book118.com/546025030025010051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2024-09-16T20:17:15.196</cp:lastPrinted>
  <dcterms:created xsi:type="dcterms:W3CDTF">2024-09-16T12:17:15Z</dcterms:created>
  <dcterms:modified xsi:type="dcterms:W3CDTF">2024-09-16T12:17:17Z</dcterms:modified>
</cp:coreProperties>
</file>