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2F36A-3BD3-4992-A876-B06BB9458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754961-0186-4FE8-9301-05A58D449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18D09A-A135-45E3-8A19-09B241144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2BEF3F-5E1B-416C-BB2C-5D34752B1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84FB36-F5F6-4117-B613-1109A80D5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19BBCE-899A-42EA-9BBA-BAC8F0E8B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F23137-5E85-402B-A23B-E6F70A30D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C56655-A247-4AC0-BE57-3E5A06A2C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0F1031-0576-4FFC-99F1-F7A2C7EE6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506227-6E8B-4FD3-A83E-8C7816757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A2AE94-DA82-44C2-B347-76346C34C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3004500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心理健康的解决策略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常见的心理健康问题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解决心理健康问题的策略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预防心理健康问题的方法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结论：关注心理健康，提高生活质量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708" b="3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心理健康促进个人成长和发展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心理健康有助于个体实现自我成长和发展，提高自我认知和自我调节能力。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心理健康影响个体幸福感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心理健康状况良好的人通常更快乐、满足和积极，能够更好地应对生活中的挑战和压力。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心理健康有助于提高人际关系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良好的心理健康有助于建立和维持健康的人际关系，增强社交能力和沟通技巧。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心理健康对生活质量的影响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350" b="43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心理健康与身体健康的关系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心理健康影响生理健康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长期的心理压力和不良情绪可能导致生理问题，如失眠、头痛、消化系统问题等。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身体健康影响心理健康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身体疾病或损伤也可能引发心理问题，如焦虑、抑郁等情绪障碍。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身心健康的平衡发展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身心健康相互影响，需要同时关注和促进两者的平衡发展。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心理健康影响职业发展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良好的心理健康有助于职业发展和晋升，提高工作满意度和职业适应性。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心理健康促进学习成果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心理健康有助于提高学习效果，增强记忆力和注意力，促进学术成就。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心理健康提高工作效率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保持良好的心理健康状态可以提高工作或学习效率，增强创造力和解决问题的能力。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心理健康与工作、学习的关系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常见的心理健康问题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焦虑症是一种常见的心理障碍，表现为持续的紧张不安和恐惧。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焦虑症患者常常对未来过度担忧，感到无法控制自己的情绪，可能出现身体症状如头痛、胃痛、胸闷等。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7792" r="7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750" r="12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认知行为疗法、放松训练、药物治疗等。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抑郁症是一种情绪障碍，表现为持续的情绪低落、失去兴趣和活力。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抑郁症患者常常感到绝望、无助、自责，可能出现睡眠障碍、食欲改变等症状。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心理治疗、药物治疗、光疗等。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强迫症是一种焦虑障碍，表现为反复出现强迫思维和行为。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250" r="92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强迫症患者常常感到无法控制自己的思维和行为，如反复检查门窗是否关好、反复洗手等。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暴露疗法、森田疗法、药物治疗等。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强迫症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精神分裂症患者常常出现幻听、幻视，妄想被害、关系妄想等，可能出现社交障碍、工作能力下降等症状。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精神分裂症是一种严重的精神障碍，表现为幻觉、妄想、思维障碍等。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药物治疗、心理治疗、社区康复等。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586" b="586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精神分裂症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睡眠障碍是指睡眠质量或数量不足，导致白天疲劳和注意力不集中。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睡眠障碍患者可能出现入睡困难、睡眠浅、早醒等症状，影响日常生活和工作。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调整生活习惯、放松训练、药物治疗等。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睡眠障碍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解决心理健康问题的策略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心理咨询和治疗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通过与专业心理咨询师进行谈话，了解自己的心理状况，学习应对策略。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通过改变不良的思维和行为模式，来缓解情绪和压力。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探索个人内在的心理动力，以理解和处理情绪问题。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通过改善家庭关系来促进个体心理健康。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心理动力治疗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家庭治疗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https://d.book118.com/546030045002010100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2024-09-23T17:56:22.046</cp:lastPrinted>
  <dcterms:created xsi:type="dcterms:W3CDTF">2024-09-23T09:56:22Z</dcterms:created>
  <dcterms:modified xsi:type="dcterms:W3CDTF">2024-09-23T09:56:24Z</dcterms:modified>
</cp:coreProperties>
</file>