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06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5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640A1-F8BB-4A6C-BBDE-713384CE5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95232-A50F-4F2E-8B0E-CB89D22CA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BD749-C9B4-49AA-B1E2-0F09387A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09BDD-403C-4B1B-BABA-D394F75F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4828F-36E7-4F8F-B2D9-D42A69CFE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4C7E1-A2EB-43C5-BE65-27CC37BF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4A4E4-9147-4A9F-BF38-5C1B0F7E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E1211-7F5C-4234-B075-F5E252CD9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63426-5D8E-4C67-AF4D-F33940E4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198D5-1E94-41CE-8881-6072B4A1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3790-565F-4ECE-ACD4-D5EDCABB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96" r:id="rId2"/>
    <p:sldLayoutId id="2147495997" r:id="rId3"/>
    <p:sldLayoutId id="2147495998" r:id="rId4"/>
    <p:sldLayoutId id="2147495999" r:id="rId5"/>
    <p:sldLayoutId id="2147496000" r:id="rId6"/>
    <p:sldLayoutId id="2147496001" r:id="rId7"/>
    <p:sldLayoutId id="2147496002" r:id="rId8"/>
    <p:sldLayoutId id="2147496003" r:id="rId9"/>
    <p:sldLayoutId id="2147496004" r:id="rId10"/>
    <p:sldLayoutId id="21474960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33144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阅读教学设计提纲的写法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了解阅读教学设计提纲的构成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明确教学目标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确定教学内容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选择教学方法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制定教学评价策略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完善阅读教学设计提纲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了解阅读教学设计提纲的构成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https://d.book118.com/546033144154010032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微软雅黑</vt:lpstr>
      <vt:lpstr>Office Theme</vt:lpstr>
      <vt:lpstr>阅读教学设计提纲的写法</vt:lpstr>
      <vt:lpstr>目录</vt:lpstr>
      <vt:lpstr>了解阅读教学设计提纲的构成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2024-08-31T22:15:55.181</cp:lastPrinted>
  <dcterms:created xsi:type="dcterms:W3CDTF">2024-08-31T14:15:55Z</dcterms:created>
  <dcterms:modified xsi:type="dcterms:W3CDTF">2024-08-31T14:15:57Z</dcterms:modified>
</cp:coreProperties>
</file>