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6056B-AD01-4DCF-802F-27ECD3FF8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C5AF2-78AC-46C3-93D5-671E301FB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2954F-74BE-4260-A667-6E09A8973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8CDEF4-EF97-483A-B687-F98B30FA7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A127E8-AF07-4459-B944-06B1824C2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7B2D78-9710-4A19-9965-4DF61D3A7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0DB6C5-82BB-4257-820F-178A05869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74053C-7B9A-4C00-B3AE-4F1E7BB1A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50F697-E616-40A9-9410-E114B01FC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63EB8-96AD-46F7-B776-E1711553B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B9E92-65C3-4CA3-80EC-5445BC0C4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035143012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 first lesson of junior high school English: How to learn English well in class meetings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Welcome and Introduction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 Importance of English Learning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How to improve English learning ability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Sharing of learning resources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Interaction and discussion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 and Outlook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Welcome and Introduction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 Importance of English Learning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How to improve English learning ability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Sharing of learning resources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Interaction and discussion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 and Outlook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Welcome and Introduction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Welcome and Introduction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Purpose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To provide a structured platform for students to improve their English language skills through interactive learning activities.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Background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Junior high school is a critical phase in students' academic journey, where they transition from elementary to high school. It is important to establish effective learning habits to prepare them for the challenges ahead.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Purpose and background of class meeting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Purpose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To provide a structured platform for students to improve their English language skills through interactive learning activities.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Background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Junior high school is a critical phase in students' academic journey, where they transition from elementary to high school. It is important to establish effective learning habits to prepare them for the challenges ahead.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Purpose and background of class meeting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https://d.book118.com/546035143012010041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2024-09-07T18:34:13.423</cp:lastPrinted>
  <dcterms:created xsi:type="dcterms:W3CDTF">2024-09-07T10:34:13Z</dcterms:created>
  <dcterms:modified xsi:type="dcterms:W3CDTF">2024-09-07T10:34:15Z</dcterms:modified>
</cp:coreProperties>
</file>