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7AFED-B009-49EE-AEA4-32724F62C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13CD8-5D31-44AC-8A61-6A93A3F68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D498D-7E33-4B66-ACBB-13D600E1B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4DE3B4-4F01-4093-8495-3562214EE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22886C-61EF-4BC4-A23F-CB2AAC790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81506-699B-49D8-98D9-BD8B8D8DD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9C007E-A3B0-412E-AE91-69FD88032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380B3-7DB6-4A1B-BBBD-3E4EF4632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9E0E19-79EE-47BB-BA10-5BA6A9466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5E56F-A478-429D-BB95-9B4EA7F10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C429B-2A8B-4BDB-8E29-7AEB78B8F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035153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美妆行业新媒体营销策划之提升品牌形象与销售额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品牌形象塑造与传播策略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销售额提升策略制定与执行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新媒体平台选择及运营规划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案例分析：成功品牌新媒体营销实践分享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随着消费升级和消费者对美的追求，美妆行业规模逐年增长，市场潜力巨大。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国际大牌与本土品牌竞争激烈，市场集中度逐渐提高。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品牌竞争日益激烈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为满足消费者多样化需求，美妆品牌不断推陈出新，产品更新换代速度加快。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产品创新加速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美妆行业发展概况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品质意识增强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消费者对美妆产品品质要求提高，更注重产品的安全性、有效性及品牌信誉。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购买渠道多元化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随着互联网和移动支付的普及，消费者购买美妆产品的渠道日益多元化，包括线上商城、社交电商、直播带货等。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个性化需求凸显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消费者越来越注重个性化表达，对美妆产品的需求也呈现出多样化、个性化特点。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消费者需求与行为变化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新媒体的发展为美妆品牌提供了更多元化的营销手段，如社交媒体广告、KOL合作、直播带货等。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新媒体平台为消费者提供了更多与品牌互动的机会，如评论、点赞、分享等，增强了消费者对品牌的认同感和忠诚度。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消费者互动增强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新媒体平台提供了丰富的用户数据，帮助美妆品牌更精准地定位目标受众，实现精准营销。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数据驱动营销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新媒体对美妆行业影响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https://d.book118.com/546035153010010103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2024-09-28T03:19:03.473</cp:lastPrinted>
  <dcterms:created xsi:type="dcterms:W3CDTF">2024-09-27T19:19:03Z</dcterms:created>
  <dcterms:modified xsi:type="dcterms:W3CDTF">2024-09-27T19:19:05Z</dcterms:modified>
</cp:coreProperties>
</file>