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20767-2BF9-43CE-9BA1-9167234BF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9FCD5-72EA-4DBB-BEBF-3FDF7611A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9C06F-1F31-4C98-B581-FCF44F211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DCDBE-F2FC-4731-A74B-7F35EF61A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3C089-B7CC-44AF-BA52-D12CB5AB0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C47C2-2B4B-4214-A15C-CB0E63913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E9703A-4512-4077-8F7C-34611A110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DF51F-5C0B-4DA3-8DE2-8ABA6FB7D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C3EF3-8564-4687-9E2A-CB9C02C4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A39CB-2877-4D5D-8BE8-CBEB2FCF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09473-1319-42A6-A275-986625C4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40000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《针灸学绪论》ppt课件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针灸学应用与效果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针灸学研究与发展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针灸学是一门古老而独特的医学科学，它通过刺激人体穴位来达到调和气血、平衡阴阳、治疗疾病的目的。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学是一门涉及广泛领域的医学科学，它以中医理论为基础，通过刺激人体穴位来调整人体的生理功能，以达到治疗疾病的目的。针灸学强调整体观念和个体化治疗，注重预防和保健，具有独特的理论体系和丰富的临床实践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针灸学起源于中国，已有数千年的历史。在漫长的发展过程中，针灸学不断吸收和融合各种医学流派的思想和实践，逐渐形成了完善的理论体系和操作规范。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起源于中国，早在春秋战国时期就有关于针灸的记载。随着时间的推移，针灸学不断发展壮大，吸收了中医其他流派的思想和实践，如推拿、拔罐、刮痧等。在现代，针灸学已经成为世界卫生组织认可的医学科学，并在全球范围内得到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针灸学的基本原则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针灸学的基本原则包括调整阴阳、扶正祛邪、疏通经络等。这些原则是针灸治疗的基础，指导着针灸医生进行临床实践。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阴阳是针灸学的核心原则之一，它主张通过刺激穴位来平衡人体的阴阳之气，以达到治疗疾病的目的。扶正祛邪则是针灸学的另一重要原则，它强调提高人体的正气和免疫力，以抵抗疾病和邪气。疏通经络则是针灸学的又一重要原则，它主张通过刺激穴位来疏通人体的经络，以调节气血的运行和脏腑的功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针灸学基础知识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424" b="26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经络系统概述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经络系统是针灸学的核心概念，它是由经脉和络脉组成的复杂网络，是人体内气、血、津液运行的通道。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经脉分类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经脉分为正经和奇经两类。正经有十二条，即手足三阳经、手足三阴经；奇经有八条，即督脉、任脉、冲脉等。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经络系统的主要功能是沟通内外，联络脏腑，运行气血，调节人体功能，维持机体平衡。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穴位是经络上的特定点，是针灸施术的部位。每个穴位都有其特定的名称、位置和功能。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穴位可分为经穴、奇穴和阿是穴三类。经穴是位于正经上的穴位；奇穴又称“经外奇穴”，位于正经之外；阿是穴又称压痛点，没有固定位置和名称。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穴位具有调节脏腑功能、缓解病痛、预防疾病等作用。通过刺激穴位，可以调和气血、平衡阴阳，达到治疗疾病的目的。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穴位功能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针具是用于刺激穴位的工具，包括毫针、皮肤针、三棱针等。毫针是最常用的针具，其规格根据长度和粗细可分为不同型号。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针具种类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灸具是用于施灸的器具，包括艾条、艾炷等。艾条和艾炷是针灸治疗中常用的灸具，其原料主要为艾叶。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灸具种类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973" r="219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在使用针灸器具时，应根据不同的治疗需要选择合适的针具和灸具。同时，应注意消毒，避免交叉感染。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器具使用方法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针灸器具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https://d.book118.com/546040000045010033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2024-09-01T19:24:56.192</cp:lastPrinted>
  <dcterms:created xsi:type="dcterms:W3CDTF">2024-09-01T11:24:56Z</dcterms:created>
  <dcterms:modified xsi:type="dcterms:W3CDTF">2024-09-01T11:24:58Z</dcterms:modified>
</cp:coreProperties>
</file>