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DD6D0-A666-4A2E-BC2B-8FA7B209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F03CE-7AD9-4D08-A822-1D53F40E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8EE22-4878-4998-933B-228AFCE9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1164F-939E-4C90-AF7A-4DEFC345E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0CBC4-4866-4659-B527-56AC166D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18DA8-D16F-43CF-BECE-E332C5C2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3286B-6639-4A0F-99DB-FF5D60B3C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A09FF-5D90-404A-B5B1-BEA14AB46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5A3B5-C758-40F0-97B3-DC02CDFE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7419A-A1B8-4977-8C75-CE380E09A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4A3C0-98A1-4C27-9FE8-05D109C0A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410422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心力衰竭患者的WI应用对心脏功能的改善影响分析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心力衰竭患者心脏功能评估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WI在心力衰竭患者中的应用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WI对心力衰竭患者心脏功能改善的影响分析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WI技术应用前景广阔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WI技术作为一种新兴的心脏辅助装置，为心力衰竭患者提供了新的治疗选择，有望改善心脏功能，提高生活质量。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心力衰竭患者数量增加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随着人口老龄化和生活方式改变，心力衰竭患者数量逐年增加，成为严重的公共卫生问题。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传统治疗方法局限性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药物治疗、手术治疗等传统方法虽能缓解症状，但难以根本改善心脏功能。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心力衰竭是指心脏无法有效泵血以满足身体需求的一种病理状态，通常表现为乏力、呼吸困难、水肿等症状。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根据发病部位和病程，心力衰竭可分为左心衰竭、右心衰竭和全心衰竭。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心力衰竭的发病原因包括高血压、冠心病、心肌病等多种疾病，以及不良生活习惯、环境因素等。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8" r="4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WI技术是一种通过植入式装置，辅助心脏泵血功能的治疗方法。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WI装置通过感知心脏搏动信号，以一定频率和强度刺激心肌收缩，从而增强心脏泵血能力。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WI技术适用于药物治疗无效或症状严重的心力衰竭患者，尤其是那些不适合接受心脏移植或手术治疗的患者。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心力衰竭患者心脏功能评估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通过超声波技术评估心脏结构和功能，包括心室大小、心室壁厚度、瓣膜功能等。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血液生化指标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运动耐量试验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记录心脏电活动，检测心律失常、心肌缺血等异常表现。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检测血液中的心肌酶、B型利钠肽等指标，反映心肌损伤和心脏负荷情况。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通过监测患者在运动过程中的心率、血压、呼吸等指标，评估心脏对运动的耐受能力。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心脏功能评估方法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心室收缩功能减退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心力衰竭患者常表现为左心室收缩功能减退，射血分数降低。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心室舒张功能异常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心力衰竭患者可出现心室舒张功能异常，导致心室充盈受限。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心脏负荷增加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心力衰竭患者由于心脏泵血功能下降，导致心脏负荷增加，进一步加重心肌损伤。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心律失常风险增加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心力衰竭患者易发生心律失常，增加心血管事件风险。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心力衰竭患者心脏功能特点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生活质量降低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心力衰竭患者可能出现呼吸困难、乏力、水肿等症状，导致生活质量降低。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生存期缩短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严重的心力衰竭患者可能因心脏功能衰竭而导致生存期缩短。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心力衰竭患者可能因长期疾病和治疗带来的经济和心理压力，导致焦虑、抑郁等心理健康问题。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活动耐力下降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心力衰竭患者由于心脏功能减退，导致活动耐力下降，影响日常生活和工作能力。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心脏功能与生活质量关系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WI在心力衰竭患者中的应用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WI技术原理及操作方法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WI（心脏再同步治疗）是一种通过调整心脏电生理机制，使心脏收缩更加协调、有效的治疗方法。它利用起搏器发放电脉冲，刺激心脏特定部位，以改善心脏收缩顺序和泵血功能。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WI技术原理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治疗需要在专业的心脏电生理实验室进行。医生首先会通过心电图和超声心动图等检查手段，评估患者的心脏功能和电生理特性。然后，在局部麻醉下，将起搏器电极植入患者心脏的特定部位。最后，对起搏器进行程控，以发放适当的电脉冲刺激心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WI治疗主要适用于心力衰竭患者，尤其是那些药物治疗效果不佳、心脏收缩不同步的患者。此外，对于某些特定类型的心律失常患者，WI治疗也可以作为一种有效的治疗手段。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治疗并非适用于所有心力衰竭患者。对于某些严重的心脏瓣膜疾病、心肌病患者以及起搏器植入禁忌症患者，WI治疗可能不适用。此外，对于某些对起搏器电脉冲过敏或不能耐受的患者，也需要谨慎考虑是否进行WI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心力衰竭患者WI应用适应症与禁忌症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https://d.book118.com/546041042225010042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2024-09-10T12:05:59.535</cp:lastPrinted>
  <dcterms:created xsi:type="dcterms:W3CDTF">2024-09-10T04:05:59Z</dcterms:created>
  <dcterms:modified xsi:type="dcterms:W3CDTF">2024-09-10T04:06:01Z</dcterms:modified>
</cp:coreProperties>
</file>