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D0B83C-37A3-4E1F-86DA-38B800E73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0925D0-0428-43B7-B9B7-A34251AF3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87439A-EAE3-4007-B868-8A123B743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74B7CA-66E2-431D-9C98-66834BC51C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18AE79-1EF2-4881-A1E4-F167265A4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88C5C9-E383-4D52-B369-860D2599D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CA81FA-E250-4656-9284-315C8C208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DAD8C0-4ED2-48BA-8C25-C9248F56F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7B1285-399A-4A7E-BE7F-2C3C9F13E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7D1CEF-261A-4D0C-B28D-9EACFB4E5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DF600A-39EE-4D9E-B163-7F34617DB9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04111222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细节决定成败心得体会推荐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如何在工作中注重细节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细节在不同领域的应用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忽视细节的代价与后果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如何培养注重细节的习惯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细节的重要性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在日常生活和工作中，细节往往能够决定事情的成败。有时候，一个小小的细节疏忽就可能导致整个计划的失败。因此，注重细节是成功的关键之一。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个人经历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我的职业生涯中，我深刻体会到了细节的重要性。有时候，我会因为忽略了一些看似微不足道的细节而犯错，导致工作进度延误或者客户满意度下降。但是，当我开始注重细节后，我的工作效率和质量都得到了显著提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提升工作质量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注重细节可以让我们更加深入地了解问题，发现潜在的风险和机会，从而制定出更加全面和有效的解决方案，提升工作质量。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通过关注细节，我们可以更好地规划和安排工作，减少不必要的浪费和重复劳动，从而提高工作效率。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增强个人竞争力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在当今竞争激烈的职场中，注重细节可以让我们更加专业、严谨和可靠，从而增强个人竞争力，获得更多的职业机会和发展空间。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792" r="14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8625" r="8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8333" y="1708880"/>
            <a:ext cx="11358867" cy="328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92904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96514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9839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93448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4312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57921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036403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航天工程中的细节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6403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在航天领域，一个小小的细节失误可能导致整个任务的失败，造成巨大的经济损失和人员伤亡。例如，挑战者号航天飞机失事的原因就是一个看似微不足道的O型环失效。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71580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医疗行业中的细节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71580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在医疗过程中，医生对病情的细致观察和准确诊断往往能挽救患者的生命。相反，忽略细节可能导致误诊、误治，甚至危及患者生命。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8589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商业竞争中的细节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8589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在激烈的市场竞争中，企业往往通过关注并优化产品或服务的细节来赢得消费者的青睐。例如，苹果公司在产品设计上精益求精，注重用户体验的细节，从而赢得了全球消费者的喜爱。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细节决定成败的实例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提升品质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关注细节可以显著提高产品或服务的品质。通过不断优化细节，企业可以提供更加精致、高品质的产品或服务，满足消费者的需求。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增强竞争力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在竞争激烈的市场中，关注细节可以帮助企业脱颖而出。通过提供与众不同的细节体验，企业可以吸引并留住消费者，提升市场份额。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塑造品牌形象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细节是企业品牌形象的重要组成部分。通过关注细节，企业可以展现出对消费者的尊重和关怀，从而树立良好的品牌形象。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细节对整体的影响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很多创新都是从关注细节开始的。通过对细节的深入思考和探索，人们可以发现新的需求和机会，进而产生创新的想法。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创新源于细节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在实现创新的过程中，对细节的把握至关重要。只有将创新的想法落实到具体的细节中，并通过不断的优化和改进，才能实现真正的突破。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突破在于细节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关注细节不仅可以推动企业的创新发展，还可以促进整个社会的进步。例如，在环保领域，通过对污染细节的关注和治理，可以推动整个社会的可持续发展。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细节推动发展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细节中的创新与突破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如何在工作中注重细节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制定详细的工作计划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在制定工作计划时，要预留一定的缓冲时间，以应对可能出现的意外情况和问题，确保工作能够按时完成。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预留缓冲时间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在开始工作之前，首先要明确工作的目标和要求，确保自己清楚地知道需要完成什么任务。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根据工作的目标和要求，制定详细的工作计划，包括时间节点、任务分配、资源调配等，确保每一步都有明确的计划和安排。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制定步骤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做好记录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对于工作过程中出现的细节问题，要及时记录下来，并进行分析和处理，避免问题扩大或遗漏。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不断学习和提高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通过不断学习和提高自己的专业技能和知识水平，可以更好地应对工作中的细节问题，提高工作效率和质量。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保持专注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在工作过程中，要保持高度的专注和注意力，时刻关注任务的进展和细节问题，确保不会遗漏任何重要信息。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875" b="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关注过程中的细节问题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调整方案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根据反馈的情况和问题，要及时调整工作方案和计划，确保工作能够顺利进行并达到预期目标。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保持沟通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在工作过程中，要保持与团队成员和相关人员之间的良好沟通，及时交流工作进展和问题，共同协作解决问题。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及时反馈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在工作过程中，如果发现任何问题或不符合要求的情况，要及时向上级或相关人员进行反馈，以便及时采取措施进行解决。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及时反馈并调整方案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细节在不同领域的应用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https://d.book118.com/546041112224010100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2024-09-25T03:38:14.270</cp:lastPrinted>
  <dcterms:created xsi:type="dcterms:W3CDTF">2024-09-24T19:38:14Z</dcterms:created>
  <dcterms:modified xsi:type="dcterms:W3CDTF">2024-09-24T19:38:16Z</dcterms:modified>
</cp:coreProperties>
</file>